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4"/>
  </p:handoutMasterIdLst>
  <p:sldIdLst>
    <p:sldId id="257" r:id="rId2"/>
    <p:sldId id="290" r:id="rId3"/>
    <p:sldId id="258" r:id="rId4"/>
    <p:sldId id="270" r:id="rId5"/>
    <p:sldId id="271" r:id="rId6"/>
    <p:sldId id="259" r:id="rId7"/>
    <p:sldId id="260" r:id="rId8"/>
    <p:sldId id="272" r:id="rId9"/>
    <p:sldId id="261" r:id="rId10"/>
    <p:sldId id="273" r:id="rId11"/>
    <p:sldId id="268" r:id="rId12"/>
    <p:sldId id="274" r:id="rId13"/>
    <p:sldId id="269" r:id="rId14"/>
    <p:sldId id="275" r:id="rId15"/>
    <p:sldId id="262" r:id="rId16"/>
    <p:sldId id="276" r:id="rId17"/>
    <p:sldId id="266" r:id="rId18"/>
    <p:sldId id="277" r:id="rId19"/>
    <p:sldId id="267" r:id="rId20"/>
    <p:sldId id="278" r:id="rId21"/>
    <p:sldId id="263" r:id="rId22"/>
    <p:sldId id="279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0849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3569F-1878-4FED-A5D4-FADF61A3E2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CD1913-4F20-4290-8251-AB3A95BFF2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16EE5E-E2FB-4CA4-8C6A-BF6669916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64A8-330B-4EA6-841B-ED4767F3C7B5}" type="datetimeFigureOut">
              <a:rPr lang="en-GB" smtClean="0"/>
              <a:t>07/02/2019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D981BD-8B21-474D-93EC-592D2BA7C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D7588-1C9D-4439-8B3E-25A770640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B9335-4179-4E0D-87D4-158025248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655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EB0D5-7DDF-498D-8D97-CB29BADD3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A91B08-9325-43EC-B67A-D726E8EE3E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E942B6-6821-4A16-AC47-7DA6F0900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64A8-330B-4EA6-841B-ED4767F3C7B5}" type="datetimeFigureOut">
              <a:rPr lang="en-GB" smtClean="0"/>
              <a:t>07/02/2019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3744DC-D12B-46D6-8CC9-4B5E7929C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E0BCF-89FA-4629-978C-CCE2F7DDF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B9335-4179-4E0D-87D4-158025248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528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8A198B-E6A3-4FA9-8CF7-B2C2EBED59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E8B482-AC61-449B-9A71-729AF0D7A8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3FF5ED-4B34-4675-B622-22EA171FB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64A8-330B-4EA6-841B-ED4767F3C7B5}" type="datetimeFigureOut">
              <a:rPr lang="en-GB" smtClean="0"/>
              <a:t>07/02/2019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299017-3C33-4DB4-99AF-2F0CD8C61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421B23-C7BE-4152-8659-44CF5FAE5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B9335-4179-4E0D-87D4-158025248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656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3B861-A4CF-47E1-AAEF-C470C5458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9AFB06-408E-45DC-A96E-F63DCDE308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32473-5469-4B71-A9AA-33FAB74FD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64A8-330B-4EA6-841B-ED4767F3C7B5}" type="datetimeFigureOut">
              <a:rPr lang="en-GB" smtClean="0"/>
              <a:t>07/02/2019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67D45-E220-45BC-941E-70FC23527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D8669C-B094-430D-A3E1-E2D9316F8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B9335-4179-4E0D-87D4-158025248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095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B9F4F-7E1F-41ED-9351-5FFE5E72E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1AD1D9-397B-4D21-BE36-C9FBF20D32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68AFD-FCD9-4F25-B964-6B5981D85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64A8-330B-4EA6-841B-ED4767F3C7B5}" type="datetimeFigureOut">
              <a:rPr lang="en-GB" smtClean="0"/>
              <a:t>07/02/2019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EE5423-ED90-4559-A0C1-88B173529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6135A9-FABA-4F97-8D32-887012FF9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B9335-4179-4E0D-87D4-158025248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57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1EA9D-43B7-4593-A52C-51C12F124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714E2-9D49-46DA-A972-E8DF903BC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D612D4-4298-4A12-8C9E-D2303991DF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8A8474-00E0-43F8-9688-3614DE41D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64A8-330B-4EA6-841B-ED4767F3C7B5}" type="datetimeFigureOut">
              <a:rPr lang="en-GB" smtClean="0"/>
              <a:t>07/02/2019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633621-06C5-4B11-8959-CE3AFFC02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D9E323-0D5A-4A32-9053-8D0485C3A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B9335-4179-4E0D-87D4-158025248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543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AB09C-405B-43F6-A76A-A2DAC7BC8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C0C3F8-B83A-4D57-A777-EC098C48F8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C8578B-1301-4A20-8054-1389048488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937494-3335-4338-9F8B-F759695F7D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D1EB4B-BBD1-4723-8872-01150723FD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325BC7-78A8-412D-8477-4B79743FF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64A8-330B-4EA6-841B-ED4767F3C7B5}" type="datetimeFigureOut">
              <a:rPr lang="en-GB" smtClean="0"/>
              <a:t>07/02/2019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BFBB9B-E4A2-45BE-B4C9-F795D25CF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58433F-64EA-41AE-9C32-F0D1E1D2E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B9335-4179-4E0D-87D4-158025248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432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788B9-A3B4-492A-9423-D3B73FF6F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8AC4FE-5D76-4D75-8593-C63705A37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64A8-330B-4EA6-841B-ED4767F3C7B5}" type="datetimeFigureOut">
              <a:rPr lang="en-GB" smtClean="0"/>
              <a:t>07/02/2019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A27900-C846-466D-88B3-0A92C8EE3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181A60-3E68-42CB-B535-9FE9E498C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B9335-4179-4E0D-87D4-158025248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926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300C2E-7221-43D8-B02F-886B553B6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64A8-330B-4EA6-841B-ED4767F3C7B5}" type="datetimeFigureOut">
              <a:rPr lang="en-GB" smtClean="0"/>
              <a:t>07/02/2019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612C74-365F-4560-B4AC-BA8218326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BBA598-BC99-4C88-BFAE-7AE9BC14A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B9335-4179-4E0D-87D4-158025248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3351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76593-A8A1-4786-BBBF-70DC93048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C104B-D34A-4572-8755-EA9E1D7A38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43B0A0-AAEE-47EA-A4A6-61B1A1CC3B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B5265F-6EFA-4FAE-B0B4-152E4CB15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64A8-330B-4EA6-841B-ED4767F3C7B5}" type="datetimeFigureOut">
              <a:rPr lang="en-GB" smtClean="0"/>
              <a:t>07/02/2019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45E683-F0D7-41FB-BEE6-6362F3535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658FD8-01FA-48D5-B436-5D08841C3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B9335-4179-4E0D-87D4-158025248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235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DF6824-3557-4D4D-B068-70FEE44EC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6164BD-C053-4E6F-A3C5-882B14CE68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1C9967-935C-4B3C-8B6D-1B2EB03E4A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59B9A2-29FD-4CA7-9903-E4C1D8406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64A8-330B-4EA6-841B-ED4767F3C7B5}" type="datetimeFigureOut">
              <a:rPr lang="en-GB" smtClean="0"/>
              <a:t>07/02/2019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9655E-CB79-4F9B-B1D8-9AC5C18F0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0EDBBC-EB73-4F04-B5DA-AF3EFD495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B9335-4179-4E0D-87D4-158025248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296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AE3C68-0EFF-49AA-A62F-75BE32DD1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FEC35F-988E-4CFC-9305-1C6FF5E7CD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87C928-3990-49D7-9434-11DA69D546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364A8-330B-4EA6-841B-ED4767F3C7B5}" type="datetimeFigureOut">
              <a:rPr lang="en-GB" smtClean="0"/>
              <a:t>07/02/2019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4D8E7-9F30-4659-9379-645DC665BD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70AA98-5D40-4299-9348-3BBEEC6AA8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B9335-4179-4E0D-87D4-158025248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854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C0D60-1DBB-431C-9FD3-C9E8976CA5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Multiplication puzzles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D86E47-F0A0-469E-804F-2FBD4E63C6C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FB46AE6-B186-4863-B20B-329C606BA3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8800" y="6311900"/>
            <a:ext cx="5992813" cy="387350"/>
          </a:xfrm>
          <a:prstGeom prst="roundRect">
            <a:avLst>
              <a:gd name="adj" fmla="val 16667"/>
            </a:avLst>
          </a:prstGeom>
          <a:solidFill>
            <a:srgbClr val="DEEBF7"/>
          </a:solidFill>
          <a:ln w="12700" algn="ctr">
            <a:solidFill>
              <a:srgbClr val="2F528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en-GB" altLang="en-US" sz="1600" i="1">
                <a:solidFill>
                  <a:srgbClr val="000000"/>
                </a:solidFill>
              </a:rPr>
              <a:t>The Busy Lizzie Maths Library</a:t>
            </a:r>
            <a:endParaRPr lang="en-US" altLang="en-US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9342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E3A7E855-3F69-4FCA-BBFC-F08C224A4DD2}"/>
              </a:ext>
            </a:extLst>
          </p:cNvPr>
          <p:cNvGrpSpPr/>
          <p:nvPr/>
        </p:nvGrpSpPr>
        <p:grpSpPr>
          <a:xfrm>
            <a:off x="3235692" y="931664"/>
            <a:ext cx="5545123" cy="5142452"/>
            <a:chOff x="3235692" y="931664"/>
            <a:chExt cx="5545123" cy="5142452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0BF0695-BA31-4BFB-869B-9638264DA2AA}"/>
                </a:ext>
              </a:extLst>
            </p:cNvPr>
            <p:cNvGrpSpPr/>
            <p:nvPr/>
          </p:nvGrpSpPr>
          <p:grpSpPr>
            <a:xfrm>
              <a:off x="3235692" y="931664"/>
              <a:ext cx="5545123" cy="5142452"/>
              <a:chOff x="3640822" y="1065401"/>
              <a:chExt cx="4488110" cy="4194496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F152644-3FA9-4528-B57B-EA75D6B50F2C}"/>
                  </a:ext>
                </a:extLst>
              </p:cNvPr>
              <p:cNvSpPr/>
              <p:nvPr/>
            </p:nvSpPr>
            <p:spPr>
              <a:xfrm>
                <a:off x="3640822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202B4EB-A033-44F2-91F9-4AF511D26965}"/>
                  </a:ext>
                </a:extLst>
              </p:cNvPr>
              <p:cNvSpPr/>
              <p:nvPr/>
            </p:nvSpPr>
            <p:spPr>
              <a:xfrm>
                <a:off x="4538444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9</a:t>
                </a: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F695398-9CD4-4E84-971C-DCBF371C2109}"/>
                  </a:ext>
                </a:extLst>
              </p:cNvPr>
              <p:cNvSpPr/>
              <p:nvPr/>
            </p:nvSpPr>
            <p:spPr>
              <a:xfrm>
                <a:off x="5436066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0FB1AB6-A3F0-4CF9-B829-9ADE0764AE89}"/>
                  </a:ext>
                </a:extLst>
              </p:cNvPr>
              <p:cNvSpPr/>
              <p:nvPr/>
            </p:nvSpPr>
            <p:spPr>
              <a:xfrm>
                <a:off x="6333688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2E6199B-66B9-4417-AA85-97F0225196E7}"/>
                  </a:ext>
                </a:extLst>
              </p:cNvPr>
              <p:cNvSpPr/>
              <p:nvPr/>
            </p:nvSpPr>
            <p:spPr>
              <a:xfrm>
                <a:off x="7231310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5463572-E2AD-46D2-B992-969CBE81BB06}"/>
                  </a:ext>
                </a:extLst>
              </p:cNvPr>
              <p:cNvSpPr/>
              <p:nvPr/>
            </p:nvSpPr>
            <p:spPr>
              <a:xfrm>
                <a:off x="3640822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4695EE1-6964-4A73-9EFD-E15C25A03380}"/>
                  </a:ext>
                </a:extLst>
              </p:cNvPr>
              <p:cNvSpPr/>
              <p:nvPr/>
            </p:nvSpPr>
            <p:spPr>
              <a:xfrm>
                <a:off x="4538444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18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1ABC025-3002-420F-B13F-20453BEE8DC5}"/>
                  </a:ext>
                </a:extLst>
              </p:cNvPr>
              <p:cNvSpPr/>
              <p:nvPr/>
            </p:nvSpPr>
            <p:spPr>
              <a:xfrm>
                <a:off x="5436066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10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F62D48A-DDFA-448D-8A67-674BF9CFBDCA}"/>
                  </a:ext>
                </a:extLst>
              </p:cNvPr>
              <p:cNvSpPr/>
              <p:nvPr/>
            </p:nvSpPr>
            <p:spPr>
              <a:xfrm>
                <a:off x="6333688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42BE08C-E472-4F1D-A001-7B4728BF37FB}"/>
                  </a:ext>
                </a:extLst>
              </p:cNvPr>
              <p:cNvSpPr/>
              <p:nvPr/>
            </p:nvSpPr>
            <p:spPr>
              <a:xfrm>
                <a:off x="7231310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E9CCD70-C886-4408-A05A-0B6DBCE175D6}"/>
                  </a:ext>
                </a:extLst>
              </p:cNvPr>
              <p:cNvSpPr/>
              <p:nvPr/>
            </p:nvSpPr>
            <p:spPr>
              <a:xfrm>
                <a:off x="3640822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3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396BE36-63A2-461B-AE34-0194BEDA6B9E}"/>
                  </a:ext>
                </a:extLst>
              </p:cNvPr>
              <p:cNvSpPr/>
              <p:nvPr/>
            </p:nvSpPr>
            <p:spPr>
              <a:xfrm>
                <a:off x="4538444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27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AC54845-FF5C-497B-9837-50729B61A4B6}"/>
                  </a:ext>
                </a:extLst>
              </p:cNvPr>
              <p:cNvSpPr/>
              <p:nvPr/>
            </p:nvSpPr>
            <p:spPr>
              <a:xfrm>
                <a:off x="5436066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15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43F7654-E734-43AF-B185-CF7CA52D1C3B}"/>
                  </a:ext>
                </a:extLst>
              </p:cNvPr>
              <p:cNvSpPr/>
              <p:nvPr/>
            </p:nvSpPr>
            <p:spPr>
              <a:xfrm>
                <a:off x="6333688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21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5D9A83A-161E-4299-851E-304C20A56DEA}"/>
                  </a:ext>
                </a:extLst>
              </p:cNvPr>
              <p:cNvSpPr/>
              <p:nvPr/>
            </p:nvSpPr>
            <p:spPr>
              <a:xfrm>
                <a:off x="7231310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2447CBA-A12F-4FDB-98B3-669835AE0622}"/>
                  </a:ext>
                </a:extLst>
              </p:cNvPr>
              <p:cNvSpPr/>
              <p:nvPr/>
            </p:nvSpPr>
            <p:spPr>
              <a:xfrm>
                <a:off x="3640822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6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38D2BA0-A319-4486-87C8-555122A1A635}"/>
                  </a:ext>
                </a:extLst>
              </p:cNvPr>
              <p:cNvSpPr/>
              <p:nvPr/>
            </p:nvSpPr>
            <p:spPr>
              <a:xfrm>
                <a:off x="4538444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54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A9BE7A4-42E3-421A-9E4B-154DF12C2AAF}"/>
                  </a:ext>
                </a:extLst>
              </p:cNvPr>
              <p:cNvSpPr/>
              <p:nvPr/>
            </p:nvSpPr>
            <p:spPr>
              <a:xfrm>
                <a:off x="5436066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ABD78D0-407E-4D52-BB46-F23E9282DA74}"/>
                  </a:ext>
                </a:extLst>
              </p:cNvPr>
              <p:cNvSpPr/>
              <p:nvPr/>
            </p:nvSpPr>
            <p:spPr>
              <a:xfrm>
                <a:off x="6333688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0D4D5A9-4FAD-43C1-9034-7C8E20A336D8}"/>
                  </a:ext>
                </a:extLst>
              </p:cNvPr>
              <p:cNvSpPr/>
              <p:nvPr/>
            </p:nvSpPr>
            <p:spPr>
              <a:xfrm>
                <a:off x="7231310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3782951-204F-4B6E-816B-E48D3A20C742}"/>
                  </a:ext>
                </a:extLst>
              </p:cNvPr>
              <p:cNvSpPr/>
              <p:nvPr/>
            </p:nvSpPr>
            <p:spPr>
              <a:xfrm>
                <a:off x="3640822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8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0D9FCC0-8ED7-4021-8C24-A554C73E2F1E}"/>
                  </a:ext>
                </a:extLst>
              </p:cNvPr>
              <p:cNvSpPr/>
              <p:nvPr/>
            </p:nvSpPr>
            <p:spPr>
              <a:xfrm>
                <a:off x="4538444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72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8DA8A64-5665-4118-ACCE-738068455F7D}"/>
                  </a:ext>
                </a:extLst>
              </p:cNvPr>
              <p:cNvSpPr/>
              <p:nvPr/>
            </p:nvSpPr>
            <p:spPr>
              <a:xfrm>
                <a:off x="5436066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3EB3F61-2102-4AF9-8548-5E335EE33DD4}"/>
                  </a:ext>
                </a:extLst>
              </p:cNvPr>
              <p:cNvSpPr/>
              <p:nvPr/>
            </p:nvSpPr>
            <p:spPr>
              <a:xfrm>
                <a:off x="6333688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56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E5E895E-48AE-426F-80CB-ABB73987992B}"/>
                  </a:ext>
                </a:extLst>
              </p:cNvPr>
              <p:cNvSpPr/>
              <p:nvPr/>
            </p:nvSpPr>
            <p:spPr>
              <a:xfrm>
                <a:off x="7231310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56BE1779-3396-44BE-BCE7-B8E421FE21F3}"/>
                  </a:ext>
                </a:extLst>
              </p:cNvPr>
              <p:cNvSpPr/>
              <p:nvPr/>
            </p:nvSpPr>
            <p:spPr>
              <a:xfrm>
                <a:off x="6333688" y="10654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7</a:t>
                </a: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07F6E757-C562-4D91-81BD-02126B4154CA}"/>
                  </a:ext>
                </a:extLst>
              </p:cNvPr>
              <p:cNvSpPr/>
              <p:nvPr/>
            </p:nvSpPr>
            <p:spPr>
              <a:xfrm>
                <a:off x="6333688" y="19043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14</a:t>
                </a: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9ADDCA55-99D7-483E-9CD4-A49A9562319A}"/>
                  </a:ext>
                </a:extLst>
              </p:cNvPr>
              <p:cNvSpPr/>
              <p:nvPr/>
            </p:nvSpPr>
            <p:spPr>
              <a:xfrm>
                <a:off x="7231310" y="19043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8</a:t>
                </a: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7A122FB4-106F-4BCA-9117-BB58A69F6A34}"/>
                  </a:ext>
                </a:extLst>
              </p:cNvPr>
              <p:cNvSpPr/>
              <p:nvPr/>
            </p:nvSpPr>
            <p:spPr>
              <a:xfrm>
                <a:off x="7231310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12</a:t>
                </a: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153DD7A7-BDC5-475B-ADFB-1E0660C8F05E}"/>
                  </a:ext>
                </a:extLst>
              </p:cNvPr>
              <p:cNvSpPr/>
              <p:nvPr/>
            </p:nvSpPr>
            <p:spPr>
              <a:xfrm>
                <a:off x="5436066" y="35820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30</a:t>
                </a: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618EA29E-FA6F-40D5-93D1-372DCA02EEED}"/>
                  </a:ext>
                </a:extLst>
              </p:cNvPr>
              <p:cNvSpPr/>
              <p:nvPr/>
            </p:nvSpPr>
            <p:spPr>
              <a:xfrm>
                <a:off x="6333688" y="35820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42</a:t>
                </a: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659D7FDC-098B-47A4-877D-BF65748A4873}"/>
                  </a:ext>
                </a:extLst>
              </p:cNvPr>
              <p:cNvSpPr/>
              <p:nvPr/>
            </p:nvSpPr>
            <p:spPr>
              <a:xfrm>
                <a:off x="7231310" y="35820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24</a:t>
                </a: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B53220B3-E747-4B7A-BED5-67AA0A9687C5}"/>
                  </a:ext>
                </a:extLst>
              </p:cNvPr>
              <p:cNvSpPr/>
              <p:nvPr/>
            </p:nvSpPr>
            <p:spPr>
              <a:xfrm>
                <a:off x="5436066" y="4420997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40</a:t>
                </a: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D443A28F-B0CF-4DDE-A4F4-E5B9440C785A}"/>
                  </a:ext>
                </a:extLst>
              </p:cNvPr>
              <p:cNvSpPr/>
              <p:nvPr/>
            </p:nvSpPr>
            <p:spPr>
              <a:xfrm>
                <a:off x="7231310" y="4420997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32</a:t>
                </a:r>
              </a:p>
            </p:txBody>
          </p:sp>
        </p:grp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3021F4E-BFEA-49A7-98E2-68301D60CC11}"/>
                </a:ext>
              </a:extLst>
            </p:cNvPr>
            <p:cNvCxnSpPr>
              <a:cxnSpLocks/>
            </p:cNvCxnSpPr>
            <p:nvPr/>
          </p:nvCxnSpPr>
          <p:spPr>
            <a:xfrm>
              <a:off x="3235692" y="1960155"/>
              <a:ext cx="5545122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6FE285D-B745-4B63-A319-9F90F58287D8}"/>
                </a:ext>
              </a:extLst>
            </p:cNvPr>
            <p:cNvCxnSpPr>
              <a:cxnSpLocks/>
            </p:cNvCxnSpPr>
            <p:nvPr/>
          </p:nvCxnSpPr>
          <p:spPr>
            <a:xfrm>
              <a:off x="4344716" y="931665"/>
              <a:ext cx="1" cy="5142451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3B295372-4C6A-4054-AF84-1384CD635184}"/>
              </a:ext>
            </a:extLst>
          </p:cNvPr>
          <p:cNvSpPr/>
          <p:nvPr/>
        </p:nvSpPr>
        <p:spPr>
          <a:xfrm>
            <a:off x="208062" y="190976"/>
            <a:ext cx="932872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4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49C3828E-D0D3-4E74-9BB9-4ED78016A827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483B1FE-3A2D-4AA5-A96B-D2BFD964FBB5}"/>
              </a:ext>
            </a:extLst>
          </p:cNvPr>
          <p:cNvSpPr txBox="1"/>
          <p:nvPr/>
        </p:nvSpPr>
        <p:spPr>
          <a:xfrm>
            <a:off x="0" y="6615113"/>
            <a:ext cx="1912938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28383246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E3A7E855-3F69-4FCA-BBFC-F08C224A4DD2}"/>
              </a:ext>
            </a:extLst>
          </p:cNvPr>
          <p:cNvGrpSpPr/>
          <p:nvPr/>
        </p:nvGrpSpPr>
        <p:grpSpPr>
          <a:xfrm>
            <a:off x="3235692" y="931665"/>
            <a:ext cx="5545123" cy="5142451"/>
            <a:chOff x="3235692" y="931665"/>
            <a:chExt cx="5545123" cy="514245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0BF0695-BA31-4BFB-869B-9638264DA2AA}"/>
                </a:ext>
              </a:extLst>
            </p:cNvPr>
            <p:cNvGrpSpPr/>
            <p:nvPr/>
          </p:nvGrpSpPr>
          <p:grpSpPr>
            <a:xfrm>
              <a:off x="3235692" y="931665"/>
              <a:ext cx="5545123" cy="5142451"/>
              <a:chOff x="3640822" y="1065402"/>
              <a:chExt cx="4488110" cy="4194495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F152644-3FA9-4528-B57B-EA75D6B50F2C}"/>
                  </a:ext>
                </a:extLst>
              </p:cNvPr>
              <p:cNvSpPr/>
              <p:nvPr/>
            </p:nvSpPr>
            <p:spPr>
              <a:xfrm>
                <a:off x="3640822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202B4EB-A033-44F2-91F9-4AF511D26965}"/>
                  </a:ext>
                </a:extLst>
              </p:cNvPr>
              <p:cNvSpPr/>
              <p:nvPr/>
            </p:nvSpPr>
            <p:spPr>
              <a:xfrm>
                <a:off x="4538444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F695398-9CD4-4E84-971C-DCBF371C2109}"/>
                  </a:ext>
                </a:extLst>
              </p:cNvPr>
              <p:cNvSpPr/>
              <p:nvPr/>
            </p:nvSpPr>
            <p:spPr>
              <a:xfrm>
                <a:off x="5436066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0FB1AB6-A3F0-4CF9-B829-9ADE0764AE89}"/>
                  </a:ext>
                </a:extLst>
              </p:cNvPr>
              <p:cNvSpPr/>
              <p:nvPr/>
            </p:nvSpPr>
            <p:spPr>
              <a:xfrm>
                <a:off x="6333688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9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2E6199B-66B9-4417-AA85-97F0225196E7}"/>
                  </a:ext>
                </a:extLst>
              </p:cNvPr>
              <p:cNvSpPr/>
              <p:nvPr/>
            </p:nvSpPr>
            <p:spPr>
              <a:xfrm>
                <a:off x="7231310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5463572-E2AD-46D2-B992-969CBE81BB06}"/>
                  </a:ext>
                </a:extLst>
              </p:cNvPr>
              <p:cNvSpPr/>
              <p:nvPr/>
            </p:nvSpPr>
            <p:spPr>
              <a:xfrm>
                <a:off x="3640822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8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4695EE1-6964-4A73-9EFD-E15C25A03380}"/>
                  </a:ext>
                </a:extLst>
              </p:cNvPr>
              <p:cNvSpPr/>
              <p:nvPr/>
            </p:nvSpPr>
            <p:spPr>
              <a:xfrm>
                <a:off x="4538444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1ABC025-3002-420F-B13F-20453BEE8DC5}"/>
                  </a:ext>
                </a:extLst>
              </p:cNvPr>
              <p:cNvSpPr/>
              <p:nvPr/>
            </p:nvSpPr>
            <p:spPr>
              <a:xfrm>
                <a:off x="5436066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F62D48A-DDFA-448D-8A67-674BF9CFBDCA}"/>
                  </a:ext>
                </a:extLst>
              </p:cNvPr>
              <p:cNvSpPr/>
              <p:nvPr/>
            </p:nvSpPr>
            <p:spPr>
              <a:xfrm>
                <a:off x="6333688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42BE08C-E472-4F1D-A001-7B4728BF37FB}"/>
                  </a:ext>
                </a:extLst>
              </p:cNvPr>
              <p:cNvSpPr/>
              <p:nvPr/>
            </p:nvSpPr>
            <p:spPr>
              <a:xfrm>
                <a:off x="7231310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E9CCD70-C886-4408-A05A-0B6DBCE175D6}"/>
                  </a:ext>
                </a:extLst>
              </p:cNvPr>
              <p:cNvSpPr/>
              <p:nvPr/>
            </p:nvSpPr>
            <p:spPr>
              <a:xfrm>
                <a:off x="3640822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396BE36-63A2-461B-AE34-0194BEDA6B9E}"/>
                  </a:ext>
                </a:extLst>
              </p:cNvPr>
              <p:cNvSpPr/>
              <p:nvPr/>
            </p:nvSpPr>
            <p:spPr>
              <a:xfrm>
                <a:off x="4538444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AC54845-FF5C-497B-9837-50729B61A4B6}"/>
                  </a:ext>
                </a:extLst>
              </p:cNvPr>
              <p:cNvSpPr/>
              <p:nvPr/>
            </p:nvSpPr>
            <p:spPr>
              <a:xfrm>
                <a:off x="5436066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28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43F7654-E734-43AF-B185-CF7CA52D1C3B}"/>
                  </a:ext>
                </a:extLst>
              </p:cNvPr>
              <p:cNvSpPr/>
              <p:nvPr/>
            </p:nvSpPr>
            <p:spPr>
              <a:xfrm>
                <a:off x="6333688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5D9A83A-161E-4299-851E-304C20A56DEA}"/>
                  </a:ext>
                </a:extLst>
              </p:cNvPr>
              <p:cNvSpPr/>
              <p:nvPr/>
            </p:nvSpPr>
            <p:spPr>
              <a:xfrm>
                <a:off x="7231310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35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2447CBA-A12F-4FDB-98B3-669835AE0622}"/>
                  </a:ext>
                </a:extLst>
              </p:cNvPr>
              <p:cNvSpPr/>
              <p:nvPr/>
            </p:nvSpPr>
            <p:spPr>
              <a:xfrm>
                <a:off x="3640822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38D2BA0-A319-4486-87C8-555122A1A635}"/>
                  </a:ext>
                </a:extLst>
              </p:cNvPr>
              <p:cNvSpPr/>
              <p:nvPr/>
            </p:nvSpPr>
            <p:spPr>
              <a:xfrm>
                <a:off x="4538444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A9BE7A4-42E3-421A-9E4B-154DF12C2AAF}"/>
                  </a:ext>
                </a:extLst>
              </p:cNvPr>
              <p:cNvSpPr/>
              <p:nvPr/>
            </p:nvSpPr>
            <p:spPr>
              <a:xfrm>
                <a:off x="5436066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ABD78D0-407E-4D52-BB46-F23E9282DA74}"/>
                  </a:ext>
                </a:extLst>
              </p:cNvPr>
              <p:cNvSpPr/>
              <p:nvPr/>
            </p:nvSpPr>
            <p:spPr>
              <a:xfrm>
                <a:off x="6333688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0D4D5A9-4FAD-43C1-9034-7C8E20A336D8}"/>
                  </a:ext>
                </a:extLst>
              </p:cNvPr>
              <p:cNvSpPr/>
              <p:nvPr/>
            </p:nvSpPr>
            <p:spPr>
              <a:xfrm>
                <a:off x="7231310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3782951-204F-4B6E-816B-E48D3A20C742}"/>
                  </a:ext>
                </a:extLst>
              </p:cNvPr>
              <p:cNvSpPr/>
              <p:nvPr/>
            </p:nvSpPr>
            <p:spPr>
              <a:xfrm>
                <a:off x="3640822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6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0D9FCC0-8ED7-4021-8C24-A554C73E2F1E}"/>
                  </a:ext>
                </a:extLst>
              </p:cNvPr>
              <p:cNvSpPr/>
              <p:nvPr/>
            </p:nvSpPr>
            <p:spPr>
              <a:xfrm>
                <a:off x="4538444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8DA8A64-5665-4118-ACCE-738068455F7D}"/>
                  </a:ext>
                </a:extLst>
              </p:cNvPr>
              <p:cNvSpPr/>
              <p:nvPr/>
            </p:nvSpPr>
            <p:spPr>
              <a:xfrm>
                <a:off x="5436066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3EB3F61-2102-4AF9-8548-5E335EE33DD4}"/>
                  </a:ext>
                </a:extLst>
              </p:cNvPr>
              <p:cNvSpPr/>
              <p:nvPr/>
            </p:nvSpPr>
            <p:spPr>
              <a:xfrm>
                <a:off x="6333688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E5E895E-48AE-426F-80CB-ABB73987992B}"/>
                  </a:ext>
                </a:extLst>
              </p:cNvPr>
              <p:cNvSpPr/>
              <p:nvPr/>
            </p:nvSpPr>
            <p:spPr>
              <a:xfrm>
                <a:off x="7231310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3021F4E-BFEA-49A7-98E2-68301D60CC11}"/>
                </a:ext>
              </a:extLst>
            </p:cNvPr>
            <p:cNvCxnSpPr>
              <a:cxnSpLocks/>
            </p:cNvCxnSpPr>
            <p:nvPr/>
          </p:nvCxnSpPr>
          <p:spPr>
            <a:xfrm>
              <a:off x="3235692" y="1960155"/>
              <a:ext cx="5545122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6FE285D-B745-4B63-A319-9F90F58287D8}"/>
                </a:ext>
              </a:extLst>
            </p:cNvPr>
            <p:cNvCxnSpPr>
              <a:cxnSpLocks/>
            </p:cNvCxnSpPr>
            <p:nvPr/>
          </p:nvCxnSpPr>
          <p:spPr>
            <a:xfrm>
              <a:off x="4344716" y="931665"/>
              <a:ext cx="1" cy="5142451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FC7014A2-A245-4009-A705-67EE84DD1B3C}"/>
              </a:ext>
            </a:extLst>
          </p:cNvPr>
          <p:cNvSpPr/>
          <p:nvPr/>
        </p:nvSpPr>
        <p:spPr>
          <a:xfrm>
            <a:off x="208062" y="190976"/>
            <a:ext cx="932872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082ED4B-E590-434B-81ED-4DC3D05A6D7F}"/>
              </a:ext>
            </a:extLst>
          </p:cNvPr>
          <p:cNvSpPr txBox="1"/>
          <p:nvPr/>
        </p:nvSpPr>
        <p:spPr>
          <a:xfrm>
            <a:off x="0" y="6615113"/>
            <a:ext cx="1912938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31365300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E3A7E855-3F69-4FCA-BBFC-F08C224A4DD2}"/>
              </a:ext>
            </a:extLst>
          </p:cNvPr>
          <p:cNvGrpSpPr/>
          <p:nvPr/>
        </p:nvGrpSpPr>
        <p:grpSpPr>
          <a:xfrm>
            <a:off x="3235692" y="931665"/>
            <a:ext cx="5545123" cy="5142451"/>
            <a:chOff x="3235692" y="931665"/>
            <a:chExt cx="5545123" cy="514245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0BF0695-BA31-4BFB-869B-9638264DA2AA}"/>
                </a:ext>
              </a:extLst>
            </p:cNvPr>
            <p:cNvGrpSpPr/>
            <p:nvPr/>
          </p:nvGrpSpPr>
          <p:grpSpPr>
            <a:xfrm>
              <a:off x="3235692" y="931665"/>
              <a:ext cx="5545123" cy="5142451"/>
              <a:chOff x="3640822" y="1065402"/>
              <a:chExt cx="4488110" cy="4194495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F152644-3FA9-4528-B57B-EA75D6B50F2C}"/>
                  </a:ext>
                </a:extLst>
              </p:cNvPr>
              <p:cNvSpPr/>
              <p:nvPr/>
            </p:nvSpPr>
            <p:spPr>
              <a:xfrm>
                <a:off x="3640822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202B4EB-A033-44F2-91F9-4AF511D26965}"/>
                  </a:ext>
                </a:extLst>
              </p:cNvPr>
              <p:cNvSpPr/>
              <p:nvPr/>
            </p:nvSpPr>
            <p:spPr>
              <a:xfrm>
                <a:off x="4538444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F695398-9CD4-4E84-971C-DCBF371C2109}"/>
                  </a:ext>
                </a:extLst>
              </p:cNvPr>
              <p:cNvSpPr/>
              <p:nvPr/>
            </p:nvSpPr>
            <p:spPr>
              <a:xfrm>
                <a:off x="5436066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4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0FB1AB6-A3F0-4CF9-B829-9ADE0764AE89}"/>
                  </a:ext>
                </a:extLst>
              </p:cNvPr>
              <p:cNvSpPr/>
              <p:nvPr/>
            </p:nvSpPr>
            <p:spPr>
              <a:xfrm>
                <a:off x="6333688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9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2E6199B-66B9-4417-AA85-97F0225196E7}"/>
                  </a:ext>
                </a:extLst>
              </p:cNvPr>
              <p:cNvSpPr/>
              <p:nvPr/>
            </p:nvSpPr>
            <p:spPr>
              <a:xfrm>
                <a:off x="7231310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5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5463572-E2AD-46D2-B992-969CBE81BB06}"/>
                  </a:ext>
                </a:extLst>
              </p:cNvPr>
              <p:cNvSpPr/>
              <p:nvPr/>
            </p:nvSpPr>
            <p:spPr>
              <a:xfrm>
                <a:off x="3640822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8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4695EE1-6964-4A73-9EFD-E15C25A03380}"/>
                  </a:ext>
                </a:extLst>
              </p:cNvPr>
              <p:cNvSpPr/>
              <p:nvPr/>
            </p:nvSpPr>
            <p:spPr>
              <a:xfrm>
                <a:off x="4538444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24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1ABC025-3002-420F-B13F-20453BEE8DC5}"/>
                  </a:ext>
                </a:extLst>
              </p:cNvPr>
              <p:cNvSpPr/>
              <p:nvPr/>
            </p:nvSpPr>
            <p:spPr>
              <a:xfrm>
                <a:off x="5436066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32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F62D48A-DDFA-448D-8A67-674BF9CFBDCA}"/>
                  </a:ext>
                </a:extLst>
              </p:cNvPr>
              <p:cNvSpPr/>
              <p:nvPr/>
            </p:nvSpPr>
            <p:spPr>
              <a:xfrm>
                <a:off x="6333688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72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42BE08C-E472-4F1D-A001-7B4728BF37FB}"/>
                  </a:ext>
                </a:extLst>
              </p:cNvPr>
              <p:cNvSpPr/>
              <p:nvPr/>
            </p:nvSpPr>
            <p:spPr>
              <a:xfrm>
                <a:off x="7231310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40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E9CCD70-C886-4408-A05A-0B6DBCE175D6}"/>
                  </a:ext>
                </a:extLst>
              </p:cNvPr>
              <p:cNvSpPr/>
              <p:nvPr/>
            </p:nvSpPr>
            <p:spPr>
              <a:xfrm>
                <a:off x="3640822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7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396BE36-63A2-461B-AE34-0194BEDA6B9E}"/>
                  </a:ext>
                </a:extLst>
              </p:cNvPr>
              <p:cNvSpPr/>
              <p:nvPr/>
            </p:nvSpPr>
            <p:spPr>
              <a:xfrm>
                <a:off x="4538444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21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AC54845-FF5C-497B-9837-50729B61A4B6}"/>
                  </a:ext>
                </a:extLst>
              </p:cNvPr>
              <p:cNvSpPr/>
              <p:nvPr/>
            </p:nvSpPr>
            <p:spPr>
              <a:xfrm>
                <a:off x="5436066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28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43F7654-E734-43AF-B185-CF7CA52D1C3B}"/>
                  </a:ext>
                </a:extLst>
              </p:cNvPr>
              <p:cNvSpPr/>
              <p:nvPr/>
            </p:nvSpPr>
            <p:spPr>
              <a:xfrm>
                <a:off x="6333688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63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5D9A83A-161E-4299-851E-304C20A56DEA}"/>
                  </a:ext>
                </a:extLst>
              </p:cNvPr>
              <p:cNvSpPr/>
              <p:nvPr/>
            </p:nvSpPr>
            <p:spPr>
              <a:xfrm>
                <a:off x="7231310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35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2447CBA-A12F-4FDB-98B3-669835AE0622}"/>
                  </a:ext>
                </a:extLst>
              </p:cNvPr>
              <p:cNvSpPr/>
              <p:nvPr/>
            </p:nvSpPr>
            <p:spPr>
              <a:xfrm>
                <a:off x="3640822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38D2BA0-A319-4486-87C8-555122A1A635}"/>
                  </a:ext>
                </a:extLst>
              </p:cNvPr>
              <p:cNvSpPr/>
              <p:nvPr/>
            </p:nvSpPr>
            <p:spPr>
              <a:xfrm>
                <a:off x="4538444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6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A9BE7A4-42E3-421A-9E4B-154DF12C2AAF}"/>
                  </a:ext>
                </a:extLst>
              </p:cNvPr>
              <p:cNvSpPr/>
              <p:nvPr/>
            </p:nvSpPr>
            <p:spPr>
              <a:xfrm>
                <a:off x="5436066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8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ABD78D0-407E-4D52-BB46-F23E9282DA74}"/>
                  </a:ext>
                </a:extLst>
              </p:cNvPr>
              <p:cNvSpPr/>
              <p:nvPr/>
            </p:nvSpPr>
            <p:spPr>
              <a:xfrm>
                <a:off x="6333688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18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0D4D5A9-4FAD-43C1-9034-7C8E20A336D8}"/>
                  </a:ext>
                </a:extLst>
              </p:cNvPr>
              <p:cNvSpPr/>
              <p:nvPr/>
            </p:nvSpPr>
            <p:spPr>
              <a:xfrm>
                <a:off x="7231310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10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3782951-204F-4B6E-816B-E48D3A20C742}"/>
                  </a:ext>
                </a:extLst>
              </p:cNvPr>
              <p:cNvSpPr/>
              <p:nvPr/>
            </p:nvSpPr>
            <p:spPr>
              <a:xfrm>
                <a:off x="3640822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6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0D9FCC0-8ED7-4021-8C24-A554C73E2F1E}"/>
                  </a:ext>
                </a:extLst>
              </p:cNvPr>
              <p:cNvSpPr/>
              <p:nvPr/>
            </p:nvSpPr>
            <p:spPr>
              <a:xfrm>
                <a:off x="4538444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18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8DA8A64-5665-4118-ACCE-738068455F7D}"/>
                  </a:ext>
                </a:extLst>
              </p:cNvPr>
              <p:cNvSpPr/>
              <p:nvPr/>
            </p:nvSpPr>
            <p:spPr>
              <a:xfrm>
                <a:off x="5436066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24</a:t>
                </a: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3EB3F61-2102-4AF9-8548-5E335EE33DD4}"/>
                  </a:ext>
                </a:extLst>
              </p:cNvPr>
              <p:cNvSpPr/>
              <p:nvPr/>
            </p:nvSpPr>
            <p:spPr>
              <a:xfrm>
                <a:off x="6333688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54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E5E895E-48AE-426F-80CB-ABB73987992B}"/>
                  </a:ext>
                </a:extLst>
              </p:cNvPr>
              <p:cNvSpPr/>
              <p:nvPr/>
            </p:nvSpPr>
            <p:spPr>
              <a:xfrm>
                <a:off x="7231310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30</a:t>
                </a:r>
              </a:p>
            </p:txBody>
          </p:sp>
        </p:grp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3021F4E-BFEA-49A7-98E2-68301D60CC11}"/>
                </a:ext>
              </a:extLst>
            </p:cNvPr>
            <p:cNvCxnSpPr>
              <a:cxnSpLocks/>
            </p:cNvCxnSpPr>
            <p:nvPr/>
          </p:nvCxnSpPr>
          <p:spPr>
            <a:xfrm>
              <a:off x="3235692" y="1960155"/>
              <a:ext cx="5545122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6FE285D-B745-4B63-A319-9F90F58287D8}"/>
                </a:ext>
              </a:extLst>
            </p:cNvPr>
            <p:cNvCxnSpPr>
              <a:cxnSpLocks/>
            </p:cNvCxnSpPr>
            <p:nvPr/>
          </p:nvCxnSpPr>
          <p:spPr>
            <a:xfrm>
              <a:off x="4344716" y="931665"/>
              <a:ext cx="1" cy="5142451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FC7014A2-A245-4009-A705-67EE84DD1B3C}"/>
              </a:ext>
            </a:extLst>
          </p:cNvPr>
          <p:cNvSpPr/>
          <p:nvPr/>
        </p:nvSpPr>
        <p:spPr>
          <a:xfrm>
            <a:off x="208062" y="190976"/>
            <a:ext cx="932872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5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776563B-BAA4-430D-8943-A634236DD208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43EB4FF-4F78-41F6-841C-64F72D3E8E13}"/>
              </a:ext>
            </a:extLst>
          </p:cNvPr>
          <p:cNvSpPr txBox="1"/>
          <p:nvPr/>
        </p:nvSpPr>
        <p:spPr>
          <a:xfrm>
            <a:off x="0" y="6615113"/>
            <a:ext cx="1912938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2196281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E3A7E855-3F69-4FCA-BBFC-F08C224A4DD2}"/>
              </a:ext>
            </a:extLst>
          </p:cNvPr>
          <p:cNvGrpSpPr/>
          <p:nvPr/>
        </p:nvGrpSpPr>
        <p:grpSpPr>
          <a:xfrm>
            <a:off x="3235692" y="931665"/>
            <a:ext cx="5545123" cy="5142451"/>
            <a:chOff x="3235692" y="931665"/>
            <a:chExt cx="5545123" cy="514245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0BF0695-BA31-4BFB-869B-9638264DA2AA}"/>
                </a:ext>
              </a:extLst>
            </p:cNvPr>
            <p:cNvGrpSpPr/>
            <p:nvPr/>
          </p:nvGrpSpPr>
          <p:grpSpPr>
            <a:xfrm>
              <a:off x="3235692" y="931665"/>
              <a:ext cx="5545123" cy="5142451"/>
              <a:chOff x="3640822" y="1065402"/>
              <a:chExt cx="4488110" cy="4194495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F152644-3FA9-4528-B57B-EA75D6B50F2C}"/>
                  </a:ext>
                </a:extLst>
              </p:cNvPr>
              <p:cNvSpPr/>
              <p:nvPr/>
            </p:nvSpPr>
            <p:spPr>
              <a:xfrm>
                <a:off x="3640822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202B4EB-A033-44F2-91F9-4AF511D26965}"/>
                  </a:ext>
                </a:extLst>
              </p:cNvPr>
              <p:cNvSpPr/>
              <p:nvPr/>
            </p:nvSpPr>
            <p:spPr>
              <a:xfrm>
                <a:off x="4538444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F695398-9CD4-4E84-971C-DCBF371C2109}"/>
                  </a:ext>
                </a:extLst>
              </p:cNvPr>
              <p:cNvSpPr/>
              <p:nvPr/>
            </p:nvSpPr>
            <p:spPr>
              <a:xfrm>
                <a:off x="5436066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7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0FB1AB6-A3F0-4CF9-B829-9ADE0764AE89}"/>
                  </a:ext>
                </a:extLst>
              </p:cNvPr>
              <p:cNvSpPr/>
              <p:nvPr/>
            </p:nvSpPr>
            <p:spPr>
              <a:xfrm>
                <a:off x="6333688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2E6199B-66B9-4417-AA85-97F0225196E7}"/>
                  </a:ext>
                </a:extLst>
              </p:cNvPr>
              <p:cNvSpPr/>
              <p:nvPr/>
            </p:nvSpPr>
            <p:spPr>
              <a:xfrm>
                <a:off x="7231310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5463572-E2AD-46D2-B992-969CBE81BB06}"/>
                  </a:ext>
                </a:extLst>
              </p:cNvPr>
              <p:cNvSpPr/>
              <p:nvPr/>
            </p:nvSpPr>
            <p:spPr>
              <a:xfrm>
                <a:off x="3640822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6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4695EE1-6964-4A73-9EFD-E15C25A03380}"/>
                  </a:ext>
                </a:extLst>
              </p:cNvPr>
              <p:cNvSpPr/>
              <p:nvPr/>
            </p:nvSpPr>
            <p:spPr>
              <a:xfrm>
                <a:off x="4538444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1ABC025-3002-420F-B13F-20453BEE8DC5}"/>
                  </a:ext>
                </a:extLst>
              </p:cNvPr>
              <p:cNvSpPr/>
              <p:nvPr/>
            </p:nvSpPr>
            <p:spPr>
              <a:xfrm>
                <a:off x="5436066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F62D48A-DDFA-448D-8A67-674BF9CFBDCA}"/>
                  </a:ext>
                </a:extLst>
              </p:cNvPr>
              <p:cNvSpPr/>
              <p:nvPr/>
            </p:nvSpPr>
            <p:spPr>
              <a:xfrm>
                <a:off x="6333688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42BE08C-E472-4F1D-A001-7B4728BF37FB}"/>
                  </a:ext>
                </a:extLst>
              </p:cNvPr>
              <p:cNvSpPr/>
              <p:nvPr/>
            </p:nvSpPr>
            <p:spPr>
              <a:xfrm>
                <a:off x="7231310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E9CCD70-C886-4408-A05A-0B6DBCE175D6}"/>
                  </a:ext>
                </a:extLst>
              </p:cNvPr>
              <p:cNvSpPr/>
              <p:nvPr/>
            </p:nvSpPr>
            <p:spPr>
              <a:xfrm>
                <a:off x="3640822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396BE36-63A2-461B-AE34-0194BEDA6B9E}"/>
                  </a:ext>
                </a:extLst>
              </p:cNvPr>
              <p:cNvSpPr/>
              <p:nvPr/>
            </p:nvSpPr>
            <p:spPr>
              <a:xfrm>
                <a:off x="4538444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AC54845-FF5C-497B-9837-50729B61A4B6}"/>
                  </a:ext>
                </a:extLst>
              </p:cNvPr>
              <p:cNvSpPr/>
              <p:nvPr/>
            </p:nvSpPr>
            <p:spPr>
              <a:xfrm>
                <a:off x="5436066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43F7654-E734-43AF-B185-CF7CA52D1C3B}"/>
                  </a:ext>
                </a:extLst>
              </p:cNvPr>
              <p:cNvSpPr/>
              <p:nvPr/>
            </p:nvSpPr>
            <p:spPr>
              <a:xfrm>
                <a:off x="6333688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16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5D9A83A-161E-4299-851E-304C20A56DEA}"/>
                  </a:ext>
                </a:extLst>
              </p:cNvPr>
              <p:cNvSpPr/>
              <p:nvPr/>
            </p:nvSpPr>
            <p:spPr>
              <a:xfrm>
                <a:off x="7231310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2447CBA-A12F-4FDB-98B3-669835AE0622}"/>
                  </a:ext>
                </a:extLst>
              </p:cNvPr>
              <p:cNvSpPr/>
              <p:nvPr/>
            </p:nvSpPr>
            <p:spPr>
              <a:xfrm>
                <a:off x="3640822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38D2BA0-A319-4486-87C8-555122A1A635}"/>
                  </a:ext>
                </a:extLst>
              </p:cNvPr>
              <p:cNvSpPr/>
              <p:nvPr/>
            </p:nvSpPr>
            <p:spPr>
              <a:xfrm>
                <a:off x="4538444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A9BE7A4-42E3-421A-9E4B-154DF12C2AAF}"/>
                  </a:ext>
                </a:extLst>
              </p:cNvPr>
              <p:cNvSpPr/>
              <p:nvPr/>
            </p:nvSpPr>
            <p:spPr>
              <a:xfrm>
                <a:off x="5436066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ABD78D0-407E-4D52-BB46-F23E9282DA74}"/>
                  </a:ext>
                </a:extLst>
              </p:cNvPr>
              <p:cNvSpPr/>
              <p:nvPr/>
            </p:nvSpPr>
            <p:spPr>
              <a:xfrm>
                <a:off x="6333688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0D4D5A9-4FAD-43C1-9034-7C8E20A336D8}"/>
                  </a:ext>
                </a:extLst>
              </p:cNvPr>
              <p:cNvSpPr/>
              <p:nvPr/>
            </p:nvSpPr>
            <p:spPr>
              <a:xfrm>
                <a:off x="7231310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3782951-204F-4B6E-816B-E48D3A20C742}"/>
                  </a:ext>
                </a:extLst>
              </p:cNvPr>
              <p:cNvSpPr/>
              <p:nvPr/>
            </p:nvSpPr>
            <p:spPr>
              <a:xfrm>
                <a:off x="3640822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0D9FCC0-8ED7-4021-8C24-A554C73E2F1E}"/>
                  </a:ext>
                </a:extLst>
              </p:cNvPr>
              <p:cNvSpPr/>
              <p:nvPr/>
            </p:nvSpPr>
            <p:spPr>
              <a:xfrm>
                <a:off x="4538444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8DA8A64-5665-4118-ACCE-738068455F7D}"/>
                  </a:ext>
                </a:extLst>
              </p:cNvPr>
              <p:cNvSpPr/>
              <p:nvPr/>
            </p:nvSpPr>
            <p:spPr>
              <a:xfrm>
                <a:off x="5436066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3EB3F61-2102-4AF9-8548-5E335EE33DD4}"/>
                  </a:ext>
                </a:extLst>
              </p:cNvPr>
              <p:cNvSpPr/>
              <p:nvPr/>
            </p:nvSpPr>
            <p:spPr>
              <a:xfrm>
                <a:off x="6333688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72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E5E895E-48AE-426F-80CB-ABB73987992B}"/>
                  </a:ext>
                </a:extLst>
              </p:cNvPr>
              <p:cNvSpPr/>
              <p:nvPr/>
            </p:nvSpPr>
            <p:spPr>
              <a:xfrm>
                <a:off x="7231310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3021F4E-BFEA-49A7-98E2-68301D60CC11}"/>
                </a:ext>
              </a:extLst>
            </p:cNvPr>
            <p:cNvCxnSpPr>
              <a:cxnSpLocks/>
            </p:cNvCxnSpPr>
            <p:nvPr/>
          </p:nvCxnSpPr>
          <p:spPr>
            <a:xfrm>
              <a:off x="3235692" y="1960155"/>
              <a:ext cx="5545122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6FE285D-B745-4B63-A319-9F90F58287D8}"/>
                </a:ext>
              </a:extLst>
            </p:cNvPr>
            <p:cNvCxnSpPr>
              <a:cxnSpLocks/>
            </p:cNvCxnSpPr>
            <p:nvPr/>
          </p:nvCxnSpPr>
          <p:spPr>
            <a:xfrm>
              <a:off x="4344716" y="931665"/>
              <a:ext cx="1" cy="5142451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924C598F-3745-4424-9B7B-5E1E347C5E97}"/>
              </a:ext>
            </a:extLst>
          </p:cNvPr>
          <p:cNvSpPr/>
          <p:nvPr/>
        </p:nvSpPr>
        <p:spPr>
          <a:xfrm>
            <a:off x="208062" y="190976"/>
            <a:ext cx="932872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6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1911F8-3B5E-4C5B-82E6-D6E45308FDFC}"/>
              </a:ext>
            </a:extLst>
          </p:cNvPr>
          <p:cNvSpPr txBox="1"/>
          <p:nvPr/>
        </p:nvSpPr>
        <p:spPr>
          <a:xfrm>
            <a:off x="0" y="6615113"/>
            <a:ext cx="1912938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33160183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E3A7E855-3F69-4FCA-BBFC-F08C224A4DD2}"/>
              </a:ext>
            </a:extLst>
          </p:cNvPr>
          <p:cNvGrpSpPr/>
          <p:nvPr/>
        </p:nvGrpSpPr>
        <p:grpSpPr>
          <a:xfrm>
            <a:off x="3235692" y="931665"/>
            <a:ext cx="5545123" cy="5142451"/>
            <a:chOff x="3235692" y="931665"/>
            <a:chExt cx="5545123" cy="514245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0BF0695-BA31-4BFB-869B-9638264DA2AA}"/>
                </a:ext>
              </a:extLst>
            </p:cNvPr>
            <p:cNvGrpSpPr/>
            <p:nvPr/>
          </p:nvGrpSpPr>
          <p:grpSpPr>
            <a:xfrm>
              <a:off x="3235692" y="931665"/>
              <a:ext cx="5545123" cy="5142451"/>
              <a:chOff x="3640822" y="1065402"/>
              <a:chExt cx="4488110" cy="4194495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F152644-3FA9-4528-B57B-EA75D6B50F2C}"/>
                  </a:ext>
                </a:extLst>
              </p:cNvPr>
              <p:cNvSpPr/>
              <p:nvPr/>
            </p:nvSpPr>
            <p:spPr>
              <a:xfrm>
                <a:off x="3640822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202B4EB-A033-44F2-91F9-4AF511D26965}"/>
                  </a:ext>
                </a:extLst>
              </p:cNvPr>
              <p:cNvSpPr/>
              <p:nvPr/>
            </p:nvSpPr>
            <p:spPr>
              <a:xfrm>
                <a:off x="4538444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F695398-9CD4-4E84-971C-DCBF371C2109}"/>
                  </a:ext>
                </a:extLst>
              </p:cNvPr>
              <p:cNvSpPr/>
              <p:nvPr/>
            </p:nvSpPr>
            <p:spPr>
              <a:xfrm>
                <a:off x="5436066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7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0FB1AB6-A3F0-4CF9-B829-9ADE0764AE89}"/>
                  </a:ext>
                </a:extLst>
              </p:cNvPr>
              <p:cNvSpPr/>
              <p:nvPr/>
            </p:nvSpPr>
            <p:spPr>
              <a:xfrm>
                <a:off x="6333688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8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2E6199B-66B9-4417-AA85-97F0225196E7}"/>
                  </a:ext>
                </a:extLst>
              </p:cNvPr>
              <p:cNvSpPr/>
              <p:nvPr/>
            </p:nvSpPr>
            <p:spPr>
              <a:xfrm>
                <a:off x="7231310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5463572-E2AD-46D2-B992-969CBE81BB06}"/>
                  </a:ext>
                </a:extLst>
              </p:cNvPr>
              <p:cNvSpPr/>
              <p:nvPr/>
            </p:nvSpPr>
            <p:spPr>
              <a:xfrm>
                <a:off x="3640822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6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4695EE1-6964-4A73-9EFD-E15C25A03380}"/>
                  </a:ext>
                </a:extLst>
              </p:cNvPr>
              <p:cNvSpPr/>
              <p:nvPr/>
            </p:nvSpPr>
            <p:spPr>
              <a:xfrm>
                <a:off x="4538444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18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1ABC025-3002-420F-B13F-20453BEE8DC5}"/>
                  </a:ext>
                </a:extLst>
              </p:cNvPr>
              <p:cNvSpPr/>
              <p:nvPr/>
            </p:nvSpPr>
            <p:spPr>
              <a:xfrm>
                <a:off x="5436066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42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F62D48A-DDFA-448D-8A67-674BF9CFBDCA}"/>
                  </a:ext>
                </a:extLst>
              </p:cNvPr>
              <p:cNvSpPr/>
              <p:nvPr/>
            </p:nvSpPr>
            <p:spPr>
              <a:xfrm>
                <a:off x="6333688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48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42BE08C-E472-4F1D-A001-7B4728BF37FB}"/>
                  </a:ext>
                </a:extLst>
              </p:cNvPr>
              <p:cNvSpPr/>
              <p:nvPr/>
            </p:nvSpPr>
            <p:spPr>
              <a:xfrm>
                <a:off x="7231310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30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E9CCD70-C886-4408-A05A-0B6DBCE175D6}"/>
                  </a:ext>
                </a:extLst>
              </p:cNvPr>
              <p:cNvSpPr/>
              <p:nvPr/>
            </p:nvSpPr>
            <p:spPr>
              <a:xfrm>
                <a:off x="3640822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396BE36-63A2-461B-AE34-0194BEDA6B9E}"/>
                  </a:ext>
                </a:extLst>
              </p:cNvPr>
              <p:cNvSpPr/>
              <p:nvPr/>
            </p:nvSpPr>
            <p:spPr>
              <a:xfrm>
                <a:off x="4538444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6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AC54845-FF5C-497B-9837-50729B61A4B6}"/>
                  </a:ext>
                </a:extLst>
              </p:cNvPr>
              <p:cNvSpPr/>
              <p:nvPr/>
            </p:nvSpPr>
            <p:spPr>
              <a:xfrm>
                <a:off x="5436066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14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43F7654-E734-43AF-B185-CF7CA52D1C3B}"/>
                  </a:ext>
                </a:extLst>
              </p:cNvPr>
              <p:cNvSpPr/>
              <p:nvPr/>
            </p:nvSpPr>
            <p:spPr>
              <a:xfrm>
                <a:off x="6333688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16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5D9A83A-161E-4299-851E-304C20A56DEA}"/>
                  </a:ext>
                </a:extLst>
              </p:cNvPr>
              <p:cNvSpPr/>
              <p:nvPr/>
            </p:nvSpPr>
            <p:spPr>
              <a:xfrm>
                <a:off x="7231310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10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2447CBA-A12F-4FDB-98B3-669835AE0622}"/>
                  </a:ext>
                </a:extLst>
              </p:cNvPr>
              <p:cNvSpPr/>
              <p:nvPr/>
            </p:nvSpPr>
            <p:spPr>
              <a:xfrm>
                <a:off x="3640822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38D2BA0-A319-4486-87C8-555122A1A635}"/>
                  </a:ext>
                </a:extLst>
              </p:cNvPr>
              <p:cNvSpPr/>
              <p:nvPr/>
            </p:nvSpPr>
            <p:spPr>
              <a:xfrm>
                <a:off x="4538444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12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A9BE7A4-42E3-421A-9E4B-154DF12C2AAF}"/>
                  </a:ext>
                </a:extLst>
              </p:cNvPr>
              <p:cNvSpPr/>
              <p:nvPr/>
            </p:nvSpPr>
            <p:spPr>
              <a:xfrm>
                <a:off x="5436066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28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ABD78D0-407E-4D52-BB46-F23E9282DA74}"/>
                  </a:ext>
                </a:extLst>
              </p:cNvPr>
              <p:cNvSpPr/>
              <p:nvPr/>
            </p:nvSpPr>
            <p:spPr>
              <a:xfrm>
                <a:off x="6333688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32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0D4D5A9-4FAD-43C1-9034-7C8E20A336D8}"/>
                  </a:ext>
                </a:extLst>
              </p:cNvPr>
              <p:cNvSpPr/>
              <p:nvPr/>
            </p:nvSpPr>
            <p:spPr>
              <a:xfrm>
                <a:off x="7231310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20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3782951-204F-4B6E-816B-E48D3A20C742}"/>
                  </a:ext>
                </a:extLst>
              </p:cNvPr>
              <p:cNvSpPr/>
              <p:nvPr/>
            </p:nvSpPr>
            <p:spPr>
              <a:xfrm>
                <a:off x="3640822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9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0D9FCC0-8ED7-4021-8C24-A554C73E2F1E}"/>
                  </a:ext>
                </a:extLst>
              </p:cNvPr>
              <p:cNvSpPr/>
              <p:nvPr/>
            </p:nvSpPr>
            <p:spPr>
              <a:xfrm>
                <a:off x="4538444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27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8DA8A64-5665-4118-ACCE-738068455F7D}"/>
                  </a:ext>
                </a:extLst>
              </p:cNvPr>
              <p:cNvSpPr/>
              <p:nvPr/>
            </p:nvSpPr>
            <p:spPr>
              <a:xfrm>
                <a:off x="5436066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63</a:t>
                </a: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3EB3F61-2102-4AF9-8548-5E335EE33DD4}"/>
                  </a:ext>
                </a:extLst>
              </p:cNvPr>
              <p:cNvSpPr/>
              <p:nvPr/>
            </p:nvSpPr>
            <p:spPr>
              <a:xfrm>
                <a:off x="6333688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72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E5E895E-48AE-426F-80CB-ABB73987992B}"/>
                  </a:ext>
                </a:extLst>
              </p:cNvPr>
              <p:cNvSpPr/>
              <p:nvPr/>
            </p:nvSpPr>
            <p:spPr>
              <a:xfrm>
                <a:off x="7231310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45</a:t>
                </a:r>
              </a:p>
            </p:txBody>
          </p:sp>
        </p:grp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3021F4E-BFEA-49A7-98E2-68301D60CC11}"/>
                </a:ext>
              </a:extLst>
            </p:cNvPr>
            <p:cNvCxnSpPr>
              <a:cxnSpLocks/>
            </p:cNvCxnSpPr>
            <p:nvPr/>
          </p:nvCxnSpPr>
          <p:spPr>
            <a:xfrm>
              <a:off x="3235692" y="1960155"/>
              <a:ext cx="5545122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6FE285D-B745-4B63-A319-9F90F58287D8}"/>
                </a:ext>
              </a:extLst>
            </p:cNvPr>
            <p:cNvCxnSpPr>
              <a:cxnSpLocks/>
            </p:cNvCxnSpPr>
            <p:nvPr/>
          </p:nvCxnSpPr>
          <p:spPr>
            <a:xfrm>
              <a:off x="4344716" y="931665"/>
              <a:ext cx="1" cy="5142451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924C598F-3745-4424-9B7B-5E1E347C5E97}"/>
              </a:ext>
            </a:extLst>
          </p:cNvPr>
          <p:cNvSpPr/>
          <p:nvPr/>
        </p:nvSpPr>
        <p:spPr>
          <a:xfrm>
            <a:off x="208062" y="190976"/>
            <a:ext cx="932872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6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A974DD48-8147-47AC-96E5-EB5D7F9A0E2E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0B65E6-ADF6-4850-AC00-E75C55386CC6}"/>
              </a:ext>
            </a:extLst>
          </p:cNvPr>
          <p:cNvSpPr txBox="1"/>
          <p:nvPr/>
        </p:nvSpPr>
        <p:spPr>
          <a:xfrm>
            <a:off x="0" y="6615113"/>
            <a:ext cx="1912938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41821946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E3A7E855-3F69-4FCA-BBFC-F08C224A4DD2}"/>
              </a:ext>
            </a:extLst>
          </p:cNvPr>
          <p:cNvGrpSpPr/>
          <p:nvPr/>
        </p:nvGrpSpPr>
        <p:grpSpPr>
          <a:xfrm>
            <a:off x="3235692" y="931665"/>
            <a:ext cx="5545123" cy="5142451"/>
            <a:chOff x="3235692" y="931665"/>
            <a:chExt cx="5545123" cy="514245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0BF0695-BA31-4BFB-869B-9638264DA2AA}"/>
                </a:ext>
              </a:extLst>
            </p:cNvPr>
            <p:cNvGrpSpPr/>
            <p:nvPr/>
          </p:nvGrpSpPr>
          <p:grpSpPr>
            <a:xfrm>
              <a:off x="3235692" y="931665"/>
              <a:ext cx="5545123" cy="5142451"/>
              <a:chOff x="3640822" y="1065402"/>
              <a:chExt cx="4488110" cy="4194495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F152644-3FA9-4528-B57B-EA75D6B50F2C}"/>
                  </a:ext>
                </a:extLst>
              </p:cNvPr>
              <p:cNvSpPr/>
              <p:nvPr/>
            </p:nvSpPr>
            <p:spPr>
              <a:xfrm>
                <a:off x="3640822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202B4EB-A033-44F2-91F9-4AF511D26965}"/>
                  </a:ext>
                </a:extLst>
              </p:cNvPr>
              <p:cNvSpPr/>
              <p:nvPr/>
            </p:nvSpPr>
            <p:spPr>
              <a:xfrm>
                <a:off x="4538444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7</a:t>
                </a: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F695398-9CD4-4E84-971C-DCBF371C2109}"/>
                  </a:ext>
                </a:extLst>
              </p:cNvPr>
              <p:cNvSpPr/>
              <p:nvPr/>
            </p:nvSpPr>
            <p:spPr>
              <a:xfrm>
                <a:off x="5436066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0FB1AB6-A3F0-4CF9-B829-9ADE0764AE89}"/>
                  </a:ext>
                </a:extLst>
              </p:cNvPr>
              <p:cNvSpPr/>
              <p:nvPr/>
            </p:nvSpPr>
            <p:spPr>
              <a:xfrm>
                <a:off x="6333688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2E6199B-66B9-4417-AA85-97F0225196E7}"/>
                  </a:ext>
                </a:extLst>
              </p:cNvPr>
              <p:cNvSpPr/>
              <p:nvPr/>
            </p:nvSpPr>
            <p:spPr>
              <a:xfrm>
                <a:off x="7231310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5463572-E2AD-46D2-B992-969CBE81BB06}"/>
                  </a:ext>
                </a:extLst>
              </p:cNvPr>
              <p:cNvSpPr/>
              <p:nvPr/>
            </p:nvSpPr>
            <p:spPr>
              <a:xfrm>
                <a:off x="3640822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8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4695EE1-6964-4A73-9EFD-E15C25A03380}"/>
                  </a:ext>
                </a:extLst>
              </p:cNvPr>
              <p:cNvSpPr/>
              <p:nvPr/>
            </p:nvSpPr>
            <p:spPr>
              <a:xfrm>
                <a:off x="4538444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1ABC025-3002-420F-B13F-20453BEE8DC5}"/>
                  </a:ext>
                </a:extLst>
              </p:cNvPr>
              <p:cNvSpPr/>
              <p:nvPr/>
            </p:nvSpPr>
            <p:spPr>
              <a:xfrm>
                <a:off x="5436066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F62D48A-DDFA-448D-8A67-674BF9CFBDCA}"/>
                  </a:ext>
                </a:extLst>
              </p:cNvPr>
              <p:cNvSpPr/>
              <p:nvPr/>
            </p:nvSpPr>
            <p:spPr>
              <a:xfrm>
                <a:off x="6333688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42BE08C-E472-4F1D-A001-7B4728BF37FB}"/>
                  </a:ext>
                </a:extLst>
              </p:cNvPr>
              <p:cNvSpPr/>
              <p:nvPr/>
            </p:nvSpPr>
            <p:spPr>
              <a:xfrm>
                <a:off x="7231310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E9CCD70-C886-4408-A05A-0B6DBCE175D6}"/>
                  </a:ext>
                </a:extLst>
              </p:cNvPr>
              <p:cNvSpPr/>
              <p:nvPr/>
            </p:nvSpPr>
            <p:spPr>
              <a:xfrm>
                <a:off x="3640822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396BE36-63A2-461B-AE34-0194BEDA6B9E}"/>
                  </a:ext>
                </a:extLst>
              </p:cNvPr>
              <p:cNvSpPr/>
              <p:nvPr/>
            </p:nvSpPr>
            <p:spPr>
              <a:xfrm>
                <a:off x="4538444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AC54845-FF5C-497B-9837-50729B61A4B6}"/>
                  </a:ext>
                </a:extLst>
              </p:cNvPr>
              <p:cNvSpPr/>
              <p:nvPr/>
            </p:nvSpPr>
            <p:spPr>
              <a:xfrm>
                <a:off x="5436066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36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43F7654-E734-43AF-B185-CF7CA52D1C3B}"/>
                  </a:ext>
                </a:extLst>
              </p:cNvPr>
              <p:cNvSpPr/>
              <p:nvPr/>
            </p:nvSpPr>
            <p:spPr>
              <a:xfrm>
                <a:off x="6333688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12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5D9A83A-161E-4299-851E-304C20A56DEA}"/>
                  </a:ext>
                </a:extLst>
              </p:cNvPr>
              <p:cNvSpPr/>
              <p:nvPr/>
            </p:nvSpPr>
            <p:spPr>
              <a:xfrm>
                <a:off x="7231310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2447CBA-A12F-4FDB-98B3-669835AE0622}"/>
                  </a:ext>
                </a:extLst>
              </p:cNvPr>
              <p:cNvSpPr/>
              <p:nvPr/>
            </p:nvSpPr>
            <p:spPr>
              <a:xfrm>
                <a:off x="3640822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38D2BA0-A319-4486-87C8-555122A1A635}"/>
                  </a:ext>
                </a:extLst>
              </p:cNvPr>
              <p:cNvSpPr/>
              <p:nvPr/>
            </p:nvSpPr>
            <p:spPr>
              <a:xfrm>
                <a:off x="4538444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A9BE7A4-42E3-421A-9E4B-154DF12C2AAF}"/>
                  </a:ext>
                </a:extLst>
              </p:cNvPr>
              <p:cNvSpPr/>
              <p:nvPr/>
            </p:nvSpPr>
            <p:spPr>
              <a:xfrm>
                <a:off x="5436066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54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ABD78D0-407E-4D52-BB46-F23E9282DA74}"/>
                  </a:ext>
                </a:extLst>
              </p:cNvPr>
              <p:cNvSpPr/>
              <p:nvPr/>
            </p:nvSpPr>
            <p:spPr>
              <a:xfrm>
                <a:off x="6333688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0D4D5A9-4FAD-43C1-9034-7C8E20A336D8}"/>
                  </a:ext>
                </a:extLst>
              </p:cNvPr>
              <p:cNvSpPr/>
              <p:nvPr/>
            </p:nvSpPr>
            <p:spPr>
              <a:xfrm>
                <a:off x="7231310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3782951-204F-4B6E-816B-E48D3A20C742}"/>
                  </a:ext>
                </a:extLst>
              </p:cNvPr>
              <p:cNvSpPr/>
              <p:nvPr/>
            </p:nvSpPr>
            <p:spPr>
              <a:xfrm>
                <a:off x="3640822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0D9FCC0-8ED7-4021-8C24-A554C73E2F1E}"/>
                  </a:ext>
                </a:extLst>
              </p:cNvPr>
              <p:cNvSpPr/>
              <p:nvPr/>
            </p:nvSpPr>
            <p:spPr>
              <a:xfrm>
                <a:off x="4538444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8DA8A64-5665-4118-ACCE-738068455F7D}"/>
                  </a:ext>
                </a:extLst>
              </p:cNvPr>
              <p:cNvSpPr/>
              <p:nvPr/>
            </p:nvSpPr>
            <p:spPr>
              <a:xfrm>
                <a:off x="5436066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3EB3F61-2102-4AF9-8548-5E335EE33DD4}"/>
                  </a:ext>
                </a:extLst>
              </p:cNvPr>
              <p:cNvSpPr/>
              <p:nvPr/>
            </p:nvSpPr>
            <p:spPr>
              <a:xfrm>
                <a:off x="6333688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E5E895E-48AE-426F-80CB-ABB73987992B}"/>
                  </a:ext>
                </a:extLst>
              </p:cNvPr>
              <p:cNvSpPr/>
              <p:nvPr/>
            </p:nvSpPr>
            <p:spPr>
              <a:xfrm>
                <a:off x="7231310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3021F4E-BFEA-49A7-98E2-68301D60CC11}"/>
                </a:ext>
              </a:extLst>
            </p:cNvPr>
            <p:cNvCxnSpPr>
              <a:cxnSpLocks/>
            </p:cNvCxnSpPr>
            <p:nvPr/>
          </p:nvCxnSpPr>
          <p:spPr>
            <a:xfrm>
              <a:off x="3235692" y="1960155"/>
              <a:ext cx="5545122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6FE285D-B745-4B63-A319-9F90F58287D8}"/>
                </a:ext>
              </a:extLst>
            </p:cNvPr>
            <p:cNvCxnSpPr>
              <a:cxnSpLocks/>
            </p:cNvCxnSpPr>
            <p:nvPr/>
          </p:nvCxnSpPr>
          <p:spPr>
            <a:xfrm>
              <a:off x="4344716" y="931665"/>
              <a:ext cx="1" cy="5142451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5B6D2FBB-26FE-4A39-9B72-8C5E633CF1D5}"/>
              </a:ext>
            </a:extLst>
          </p:cNvPr>
          <p:cNvSpPr/>
          <p:nvPr/>
        </p:nvSpPr>
        <p:spPr>
          <a:xfrm>
            <a:off x="208062" y="190976"/>
            <a:ext cx="932872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7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DA0F765-CB8F-4F74-A353-A83CE855443A}"/>
              </a:ext>
            </a:extLst>
          </p:cNvPr>
          <p:cNvSpPr txBox="1"/>
          <p:nvPr/>
        </p:nvSpPr>
        <p:spPr>
          <a:xfrm>
            <a:off x="0" y="6615113"/>
            <a:ext cx="1912938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18064420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E3A7E855-3F69-4FCA-BBFC-F08C224A4DD2}"/>
              </a:ext>
            </a:extLst>
          </p:cNvPr>
          <p:cNvGrpSpPr/>
          <p:nvPr/>
        </p:nvGrpSpPr>
        <p:grpSpPr>
          <a:xfrm>
            <a:off x="3235692" y="931665"/>
            <a:ext cx="5545123" cy="5142451"/>
            <a:chOff x="3235692" y="931665"/>
            <a:chExt cx="5545123" cy="514245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0BF0695-BA31-4BFB-869B-9638264DA2AA}"/>
                </a:ext>
              </a:extLst>
            </p:cNvPr>
            <p:cNvGrpSpPr/>
            <p:nvPr/>
          </p:nvGrpSpPr>
          <p:grpSpPr>
            <a:xfrm>
              <a:off x="3235692" y="931665"/>
              <a:ext cx="5545123" cy="5142451"/>
              <a:chOff x="3640822" y="1065402"/>
              <a:chExt cx="4488110" cy="4194495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F152644-3FA9-4528-B57B-EA75D6B50F2C}"/>
                  </a:ext>
                </a:extLst>
              </p:cNvPr>
              <p:cNvSpPr/>
              <p:nvPr/>
            </p:nvSpPr>
            <p:spPr>
              <a:xfrm>
                <a:off x="3640822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202B4EB-A033-44F2-91F9-4AF511D26965}"/>
                  </a:ext>
                </a:extLst>
              </p:cNvPr>
              <p:cNvSpPr/>
              <p:nvPr/>
            </p:nvSpPr>
            <p:spPr>
              <a:xfrm>
                <a:off x="4538444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7</a:t>
                </a: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F695398-9CD4-4E84-971C-DCBF371C2109}"/>
                  </a:ext>
                </a:extLst>
              </p:cNvPr>
              <p:cNvSpPr/>
              <p:nvPr/>
            </p:nvSpPr>
            <p:spPr>
              <a:xfrm>
                <a:off x="5436066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9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0FB1AB6-A3F0-4CF9-B829-9ADE0764AE89}"/>
                  </a:ext>
                </a:extLst>
              </p:cNvPr>
              <p:cNvSpPr/>
              <p:nvPr/>
            </p:nvSpPr>
            <p:spPr>
              <a:xfrm>
                <a:off x="6333688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3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2E6199B-66B9-4417-AA85-97F0225196E7}"/>
                  </a:ext>
                </a:extLst>
              </p:cNvPr>
              <p:cNvSpPr/>
              <p:nvPr/>
            </p:nvSpPr>
            <p:spPr>
              <a:xfrm>
                <a:off x="7231310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5463572-E2AD-46D2-B992-969CBE81BB06}"/>
                  </a:ext>
                </a:extLst>
              </p:cNvPr>
              <p:cNvSpPr/>
              <p:nvPr/>
            </p:nvSpPr>
            <p:spPr>
              <a:xfrm>
                <a:off x="3640822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8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4695EE1-6964-4A73-9EFD-E15C25A03380}"/>
                  </a:ext>
                </a:extLst>
              </p:cNvPr>
              <p:cNvSpPr/>
              <p:nvPr/>
            </p:nvSpPr>
            <p:spPr>
              <a:xfrm>
                <a:off x="4538444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56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1ABC025-3002-420F-B13F-20453BEE8DC5}"/>
                  </a:ext>
                </a:extLst>
              </p:cNvPr>
              <p:cNvSpPr/>
              <p:nvPr/>
            </p:nvSpPr>
            <p:spPr>
              <a:xfrm>
                <a:off x="5436066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72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F62D48A-DDFA-448D-8A67-674BF9CFBDCA}"/>
                  </a:ext>
                </a:extLst>
              </p:cNvPr>
              <p:cNvSpPr/>
              <p:nvPr/>
            </p:nvSpPr>
            <p:spPr>
              <a:xfrm>
                <a:off x="6333688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24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42BE08C-E472-4F1D-A001-7B4728BF37FB}"/>
                  </a:ext>
                </a:extLst>
              </p:cNvPr>
              <p:cNvSpPr/>
              <p:nvPr/>
            </p:nvSpPr>
            <p:spPr>
              <a:xfrm>
                <a:off x="7231310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40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E9CCD70-C886-4408-A05A-0B6DBCE175D6}"/>
                  </a:ext>
                </a:extLst>
              </p:cNvPr>
              <p:cNvSpPr/>
              <p:nvPr/>
            </p:nvSpPr>
            <p:spPr>
              <a:xfrm>
                <a:off x="3640822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4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396BE36-63A2-461B-AE34-0194BEDA6B9E}"/>
                  </a:ext>
                </a:extLst>
              </p:cNvPr>
              <p:cNvSpPr/>
              <p:nvPr/>
            </p:nvSpPr>
            <p:spPr>
              <a:xfrm>
                <a:off x="4538444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28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AC54845-FF5C-497B-9837-50729B61A4B6}"/>
                  </a:ext>
                </a:extLst>
              </p:cNvPr>
              <p:cNvSpPr/>
              <p:nvPr/>
            </p:nvSpPr>
            <p:spPr>
              <a:xfrm>
                <a:off x="5436066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36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43F7654-E734-43AF-B185-CF7CA52D1C3B}"/>
                  </a:ext>
                </a:extLst>
              </p:cNvPr>
              <p:cNvSpPr/>
              <p:nvPr/>
            </p:nvSpPr>
            <p:spPr>
              <a:xfrm>
                <a:off x="6333688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12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5D9A83A-161E-4299-851E-304C20A56DEA}"/>
                  </a:ext>
                </a:extLst>
              </p:cNvPr>
              <p:cNvSpPr/>
              <p:nvPr/>
            </p:nvSpPr>
            <p:spPr>
              <a:xfrm>
                <a:off x="7231310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20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2447CBA-A12F-4FDB-98B3-669835AE0622}"/>
                  </a:ext>
                </a:extLst>
              </p:cNvPr>
              <p:cNvSpPr/>
              <p:nvPr/>
            </p:nvSpPr>
            <p:spPr>
              <a:xfrm>
                <a:off x="3640822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6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38D2BA0-A319-4486-87C8-555122A1A635}"/>
                  </a:ext>
                </a:extLst>
              </p:cNvPr>
              <p:cNvSpPr/>
              <p:nvPr/>
            </p:nvSpPr>
            <p:spPr>
              <a:xfrm>
                <a:off x="4538444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42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A9BE7A4-42E3-421A-9E4B-154DF12C2AAF}"/>
                  </a:ext>
                </a:extLst>
              </p:cNvPr>
              <p:cNvSpPr/>
              <p:nvPr/>
            </p:nvSpPr>
            <p:spPr>
              <a:xfrm>
                <a:off x="5436066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54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ABD78D0-407E-4D52-BB46-F23E9282DA74}"/>
                  </a:ext>
                </a:extLst>
              </p:cNvPr>
              <p:cNvSpPr/>
              <p:nvPr/>
            </p:nvSpPr>
            <p:spPr>
              <a:xfrm>
                <a:off x="6333688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18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0D4D5A9-4FAD-43C1-9034-7C8E20A336D8}"/>
                  </a:ext>
                </a:extLst>
              </p:cNvPr>
              <p:cNvSpPr/>
              <p:nvPr/>
            </p:nvSpPr>
            <p:spPr>
              <a:xfrm>
                <a:off x="7231310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30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3782951-204F-4B6E-816B-E48D3A20C742}"/>
                  </a:ext>
                </a:extLst>
              </p:cNvPr>
              <p:cNvSpPr/>
              <p:nvPr/>
            </p:nvSpPr>
            <p:spPr>
              <a:xfrm>
                <a:off x="3640822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0D9FCC0-8ED7-4021-8C24-A554C73E2F1E}"/>
                  </a:ext>
                </a:extLst>
              </p:cNvPr>
              <p:cNvSpPr/>
              <p:nvPr/>
            </p:nvSpPr>
            <p:spPr>
              <a:xfrm>
                <a:off x="4538444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14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8DA8A64-5665-4118-ACCE-738068455F7D}"/>
                  </a:ext>
                </a:extLst>
              </p:cNvPr>
              <p:cNvSpPr/>
              <p:nvPr/>
            </p:nvSpPr>
            <p:spPr>
              <a:xfrm>
                <a:off x="5436066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18</a:t>
                </a: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3EB3F61-2102-4AF9-8548-5E335EE33DD4}"/>
                  </a:ext>
                </a:extLst>
              </p:cNvPr>
              <p:cNvSpPr/>
              <p:nvPr/>
            </p:nvSpPr>
            <p:spPr>
              <a:xfrm>
                <a:off x="6333688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6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E5E895E-48AE-426F-80CB-ABB73987992B}"/>
                  </a:ext>
                </a:extLst>
              </p:cNvPr>
              <p:cNvSpPr/>
              <p:nvPr/>
            </p:nvSpPr>
            <p:spPr>
              <a:xfrm>
                <a:off x="7231310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10</a:t>
                </a:r>
              </a:p>
            </p:txBody>
          </p:sp>
        </p:grp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3021F4E-BFEA-49A7-98E2-68301D60CC11}"/>
                </a:ext>
              </a:extLst>
            </p:cNvPr>
            <p:cNvCxnSpPr>
              <a:cxnSpLocks/>
            </p:cNvCxnSpPr>
            <p:nvPr/>
          </p:nvCxnSpPr>
          <p:spPr>
            <a:xfrm>
              <a:off x="3235692" y="1960155"/>
              <a:ext cx="5545122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6FE285D-B745-4B63-A319-9F90F58287D8}"/>
                </a:ext>
              </a:extLst>
            </p:cNvPr>
            <p:cNvCxnSpPr>
              <a:cxnSpLocks/>
            </p:cNvCxnSpPr>
            <p:nvPr/>
          </p:nvCxnSpPr>
          <p:spPr>
            <a:xfrm>
              <a:off x="4344716" y="931665"/>
              <a:ext cx="1" cy="5142451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5B6D2FBB-26FE-4A39-9B72-8C5E633CF1D5}"/>
              </a:ext>
            </a:extLst>
          </p:cNvPr>
          <p:cNvSpPr/>
          <p:nvPr/>
        </p:nvSpPr>
        <p:spPr>
          <a:xfrm>
            <a:off x="208062" y="190976"/>
            <a:ext cx="932872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7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DA8744F8-FA68-46AD-A349-CA4582030008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F71165D-AE20-451B-AF64-5A5F0F11C698}"/>
              </a:ext>
            </a:extLst>
          </p:cNvPr>
          <p:cNvSpPr txBox="1"/>
          <p:nvPr/>
        </p:nvSpPr>
        <p:spPr>
          <a:xfrm>
            <a:off x="0" y="6615113"/>
            <a:ext cx="1912938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27287041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E3A7E855-3F69-4FCA-BBFC-F08C224A4DD2}"/>
              </a:ext>
            </a:extLst>
          </p:cNvPr>
          <p:cNvGrpSpPr/>
          <p:nvPr/>
        </p:nvGrpSpPr>
        <p:grpSpPr>
          <a:xfrm>
            <a:off x="3235692" y="931665"/>
            <a:ext cx="5545123" cy="5142451"/>
            <a:chOff x="3235692" y="931665"/>
            <a:chExt cx="5545123" cy="514245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0BF0695-BA31-4BFB-869B-9638264DA2AA}"/>
                </a:ext>
              </a:extLst>
            </p:cNvPr>
            <p:cNvGrpSpPr/>
            <p:nvPr/>
          </p:nvGrpSpPr>
          <p:grpSpPr>
            <a:xfrm>
              <a:off x="3235692" y="931665"/>
              <a:ext cx="5545123" cy="5142451"/>
              <a:chOff x="3640822" y="1065402"/>
              <a:chExt cx="4488110" cy="4194495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F152644-3FA9-4528-B57B-EA75D6B50F2C}"/>
                  </a:ext>
                </a:extLst>
              </p:cNvPr>
              <p:cNvSpPr/>
              <p:nvPr/>
            </p:nvSpPr>
            <p:spPr>
              <a:xfrm>
                <a:off x="3640822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202B4EB-A033-44F2-91F9-4AF511D26965}"/>
                  </a:ext>
                </a:extLst>
              </p:cNvPr>
              <p:cNvSpPr/>
              <p:nvPr/>
            </p:nvSpPr>
            <p:spPr>
              <a:xfrm>
                <a:off x="4538444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F695398-9CD4-4E84-971C-DCBF371C2109}"/>
                  </a:ext>
                </a:extLst>
              </p:cNvPr>
              <p:cNvSpPr/>
              <p:nvPr/>
            </p:nvSpPr>
            <p:spPr>
              <a:xfrm>
                <a:off x="5436066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0FB1AB6-A3F0-4CF9-B829-9ADE0764AE89}"/>
                  </a:ext>
                </a:extLst>
              </p:cNvPr>
              <p:cNvSpPr/>
              <p:nvPr/>
            </p:nvSpPr>
            <p:spPr>
              <a:xfrm>
                <a:off x="6333688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2E6199B-66B9-4417-AA85-97F0225196E7}"/>
                  </a:ext>
                </a:extLst>
              </p:cNvPr>
              <p:cNvSpPr/>
              <p:nvPr/>
            </p:nvSpPr>
            <p:spPr>
              <a:xfrm>
                <a:off x="7231310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5463572-E2AD-46D2-B992-969CBE81BB06}"/>
                  </a:ext>
                </a:extLst>
              </p:cNvPr>
              <p:cNvSpPr/>
              <p:nvPr/>
            </p:nvSpPr>
            <p:spPr>
              <a:xfrm>
                <a:off x="3640822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4695EE1-6964-4A73-9EFD-E15C25A03380}"/>
                  </a:ext>
                </a:extLst>
              </p:cNvPr>
              <p:cNvSpPr/>
              <p:nvPr/>
            </p:nvSpPr>
            <p:spPr>
              <a:xfrm>
                <a:off x="4538444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14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1ABC025-3002-420F-B13F-20453BEE8DC5}"/>
                  </a:ext>
                </a:extLst>
              </p:cNvPr>
              <p:cNvSpPr/>
              <p:nvPr/>
            </p:nvSpPr>
            <p:spPr>
              <a:xfrm>
                <a:off x="5436066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F62D48A-DDFA-448D-8A67-674BF9CFBDCA}"/>
                  </a:ext>
                </a:extLst>
              </p:cNvPr>
              <p:cNvSpPr/>
              <p:nvPr/>
            </p:nvSpPr>
            <p:spPr>
              <a:xfrm>
                <a:off x="6333688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42BE08C-E472-4F1D-A001-7B4728BF37FB}"/>
                  </a:ext>
                </a:extLst>
              </p:cNvPr>
              <p:cNvSpPr/>
              <p:nvPr/>
            </p:nvSpPr>
            <p:spPr>
              <a:xfrm>
                <a:off x="7231310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42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E9CCD70-C886-4408-A05A-0B6DBCE175D6}"/>
                  </a:ext>
                </a:extLst>
              </p:cNvPr>
              <p:cNvSpPr/>
              <p:nvPr/>
            </p:nvSpPr>
            <p:spPr>
              <a:xfrm>
                <a:off x="3640822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9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396BE36-63A2-461B-AE34-0194BEDA6B9E}"/>
                  </a:ext>
                </a:extLst>
              </p:cNvPr>
              <p:cNvSpPr/>
              <p:nvPr/>
            </p:nvSpPr>
            <p:spPr>
              <a:xfrm>
                <a:off x="4538444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AC54845-FF5C-497B-9837-50729B61A4B6}"/>
                  </a:ext>
                </a:extLst>
              </p:cNvPr>
              <p:cNvSpPr/>
              <p:nvPr/>
            </p:nvSpPr>
            <p:spPr>
              <a:xfrm>
                <a:off x="5436066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43F7654-E734-43AF-B185-CF7CA52D1C3B}"/>
                  </a:ext>
                </a:extLst>
              </p:cNvPr>
              <p:cNvSpPr/>
              <p:nvPr/>
            </p:nvSpPr>
            <p:spPr>
              <a:xfrm>
                <a:off x="6333688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5D9A83A-161E-4299-851E-304C20A56DEA}"/>
                  </a:ext>
                </a:extLst>
              </p:cNvPr>
              <p:cNvSpPr/>
              <p:nvPr/>
            </p:nvSpPr>
            <p:spPr>
              <a:xfrm>
                <a:off x="7231310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2447CBA-A12F-4FDB-98B3-669835AE0622}"/>
                  </a:ext>
                </a:extLst>
              </p:cNvPr>
              <p:cNvSpPr/>
              <p:nvPr/>
            </p:nvSpPr>
            <p:spPr>
              <a:xfrm>
                <a:off x="3640822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38D2BA0-A319-4486-87C8-555122A1A635}"/>
                  </a:ext>
                </a:extLst>
              </p:cNvPr>
              <p:cNvSpPr/>
              <p:nvPr/>
            </p:nvSpPr>
            <p:spPr>
              <a:xfrm>
                <a:off x="4538444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A9BE7A4-42E3-421A-9E4B-154DF12C2AAF}"/>
                  </a:ext>
                </a:extLst>
              </p:cNvPr>
              <p:cNvSpPr/>
              <p:nvPr/>
            </p:nvSpPr>
            <p:spPr>
              <a:xfrm>
                <a:off x="5436066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ABD78D0-407E-4D52-BB46-F23E9282DA74}"/>
                  </a:ext>
                </a:extLst>
              </p:cNvPr>
              <p:cNvSpPr/>
              <p:nvPr/>
            </p:nvSpPr>
            <p:spPr>
              <a:xfrm>
                <a:off x="6333688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0D4D5A9-4FAD-43C1-9034-7C8E20A336D8}"/>
                  </a:ext>
                </a:extLst>
              </p:cNvPr>
              <p:cNvSpPr/>
              <p:nvPr/>
            </p:nvSpPr>
            <p:spPr>
              <a:xfrm>
                <a:off x="7231310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3782951-204F-4B6E-816B-E48D3A20C742}"/>
                  </a:ext>
                </a:extLst>
              </p:cNvPr>
              <p:cNvSpPr/>
              <p:nvPr/>
            </p:nvSpPr>
            <p:spPr>
              <a:xfrm>
                <a:off x="3640822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0D9FCC0-8ED7-4021-8C24-A554C73E2F1E}"/>
                  </a:ext>
                </a:extLst>
              </p:cNvPr>
              <p:cNvSpPr/>
              <p:nvPr/>
            </p:nvSpPr>
            <p:spPr>
              <a:xfrm>
                <a:off x="4538444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8DA8A64-5665-4118-ACCE-738068455F7D}"/>
                  </a:ext>
                </a:extLst>
              </p:cNvPr>
              <p:cNvSpPr/>
              <p:nvPr/>
            </p:nvSpPr>
            <p:spPr>
              <a:xfrm>
                <a:off x="5436066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3EB3F61-2102-4AF9-8548-5E335EE33DD4}"/>
                  </a:ext>
                </a:extLst>
              </p:cNvPr>
              <p:cNvSpPr/>
              <p:nvPr/>
            </p:nvSpPr>
            <p:spPr>
              <a:xfrm>
                <a:off x="6333688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E5E895E-48AE-426F-80CB-ABB73987992B}"/>
                  </a:ext>
                </a:extLst>
              </p:cNvPr>
              <p:cNvSpPr/>
              <p:nvPr/>
            </p:nvSpPr>
            <p:spPr>
              <a:xfrm>
                <a:off x="7231310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48</a:t>
                </a:r>
              </a:p>
            </p:txBody>
          </p:sp>
        </p:grp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3021F4E-BFEA-49A7-98E2-68301D60CC11}"/>
                </a:ext>
              </a:extLst>
            </p:cNvPr>
            <p:cNvCxnSpPr>
              <a:cxnSpLocks/>
            </p:cNvCxnSpPr>
            <p:nvPr/>
          </p:nvCxnSpPr>
          <p:spPr>
            <a:xfrm>
              <a:off x="3235692" y="1960155"/>
              <a:ext cx="5545122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6FE285D-B745-4B63-A319-9F90F58287D8}"/>
                </a:ext>
              </a:extLst>
            </p:cNvPr>
            <p:cNvCxnSpPr>
              <a:cxnSpLocks/>
            </p:cNvCxnSpPr>
            <p:nvPr/>
          </p:nvCxnSpPr>
          <p:spPr>
            <a:xfrm>
              <a:off x="4344716" y="931665"/>
              <a:ext cx="1" cy="5142451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FB27A355-CA34-4125-BFB7-C1748F66B64F}"/>
              </a:ext>
            </a:extLst>
          </p:cNvPr>
          <p:cNvSpPr/>
          <p:nvPr/>
        </p:nvSpPr>
        <p:spPr>
          <a:xfrm>
            <a:off x="208062" y="190976"/>
            <a:ext cx="932872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8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3FD4A9D-9D30-4B90-B40F-9467E7C70992}"/>
              </a:ext>
            </a:extLst>
          </p:cNvPr>
          <p:cNvSpPr txBox="1"/>
          <p:nvPr/>
        </p:nvSpPr>
        <p:spPr>
          <a:xfrm>
            <a:off x="0" y="6615113"/>
            <a:ext cx="1912938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906238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E3A7E855-3F69-4FCA-BBFC-F08C224A4DD2}"/>
              </a:ext>
            </a:extLst>
          </p:cNvPr>
          <p:cNvGrpSpPr/>
          <p:nvPr/>
        </p:nvGrpSpPr>
        <p:grpSpPr>
          <a:xfrm>
            <a:off x="3235692" y="931665"/>
            <a:ext cx="5545123" cy="5142451"/>
            <a:chOff x="3235692" y="931665"/>
            <a:chExt cx="5545123" cy="514245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0BF0695-BA31-4BFB-869B-9638264DA2AA}"/>
                </a:ext>
              </a:extLst>
            </p:cNvPr>
            <p:cNvGrpSpPr/>
            <p:nvPr/>
          </p:nvGrpSpPr>
          <p:grpSpPr>
            <a:xfrm>
              <a:off x="3235692" y="931665"/>
              <a:ext cx="5545123" cy="5142451"/>
              <a:chOff x="3640822" y="1065402"/>
              <a:chExt cx="4488110" cy="4194495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F152644-3FA9-4528-B57B-EA75D6B50F2C}"/>
                  </a:ext>
                </a:extLst>
              </p:cNvPr>
              <p:cNvSpPr/>
              <p:nvPr/>
            </p:nvSpPr>
            <p:spPr>
              <a:xfrm>
                <a:off x="3640822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202B4EB-A033-44F2-91F9-4AF511D26965}"/>
                  </a:ext>
                </a:extLst>
              </p:cNvPr>
              <p:cNvSpPr/>
              <p:nvPr/>
            </p:nvSpPr>
            <p:spPr>
              <a:xfrm>
                <a:off x="4538444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</a:t>
                </a: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F695398-9CD4-4E84-971C-DCBF371C2109}"/>
                  </a:ext>
                </a:extLst>
              </p:cNvPr>
              <p:cNvSpPr/>
              <p:nvPr/>
            </p:nvSpPr>
            <p:spPr>
              <a:xfrm>
                <a:off x="5436066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0FB1AB6-A3F0-4CF9-B829-9ADE0764AE89}"/>
                  </a:ext>
                </a:extLst>
              </p:cNvPr>
              <p:cNvSpPr/>
              <p:nvPr/>
            </p:nvSpPr>
            <p:spPr>
              <a:xfrm>
                <a:off x="6333688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2E6199B-66B9-4417-AA85-97F0225196E7}"/>
                  </a:ext>
                </a:extLst>
              </p:cNvPr>
              <p:cNvSpPr/>
              <p:nvPr/>
            </p:nvSpPr>
            <p:spPr>
              <a:xfrm>
                <a:off x="7231310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6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5463572-E2AD-46D2-B992-969CBE81BB06}"/>
                  </a:ext>
                </a:extLst>
              </p:cNvPr>
              <p:cNvSpPr/>
              <p:nvPr/>
            </p:nvSpPr>
            <p:spPr>
              <a:xfrm>
                <a:off x="3640822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7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4695EE1-6964-4A73-9EFD-E15C25A03380}"/>
                  </a:ext>
                </a:extLst>
              </p:cNvPr>
              <p:cNvSpPr/>
              <p:nvPr/>
            </p:nvSpPr>
            <p:spPr>
              <a:xfrm>
                <a:off x="4538444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14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1ABC025-3002-420F-B13F-20453BEE8DC5}"/>
                  </a:ext>
                </a:extLst>
              </p:cNvPr>
              <p:cNvSpPr/>
              <p:nvPr/>
            </p:nvSpPr>
            <p:spPr>
              <a:xfrm>
                <a:off x="5436066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28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F62D48A-DDFA-448D-8A67-674BF9CFBDCA}"/>
                  </a:ext>
                </a:extLst>
              </p:cNvPr>
              <p:cNvSpPr/>
              <p:nvPr/>
            </p:nvSpPr>
            <p:spPr>
              <a:xfrm>
                <a:off x="6333688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35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42BE08C-E472-4F1D-A001-7B4728BF37FB}"/>
                  </a:ext>
                </a:extLst>
              </p:cNvPr>
              <p:cNvSpPr/>
              <p:nvPr/>
            </p:nvSpPr>
            <p:spPr>
              <a:xfrm>
                <a:off x="7231310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42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E9CCD70-C886-4408-A05A-0B6DBCE175D6}"/>
                  </a:ext>
                </a:extLst>
              </p:cNvPr>
              <p:cNvSpPr/>
              <p:nvPr/>
            </p:nvSpPr>
            <p:spPr>
              <a:xfrm>
                <a:off x="3640822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9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396BE36-63A2-461B-AE34-0194BEDA6B9E}"/>
                  </a:ext>
                </a:extLst>
              </p:cNvPr>
              <p:cNvSpPr/>
              <p:nvPr/>
            </p:nvSpPr>
            <p:spPr>
              <a:xfrm>
                <a:off x="4538444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18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AC54845-FF5C-497B-9837-50729B61A4B6}"/>
                  </a:ext>
                </a:extLst>
              </p:cNvPr>
              <p:cNvSpPr/>
              <p:nvPr/>
            </p:nvSpPr>
            <p:spPr>
              <a:xfrm>
                <a:off x="5436066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36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43F7654-E734-43AF-B185-CF7CA52D1C3B}"/>
                  </a:ext>
                </a:extLst>
              </p:cNvPr>
              <p:cNvSpPr/>
              <p:nvPr/>
            </p:nvSpPr>
            <p:spPr>
              <a:xfrm>
                <a:off x="6333688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45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5D9A83A-161E-4299-851E-304C20A56DEA}"/>
                  </a:ext>
                </a:extLst>
              </p:cNvPr>
              <p:cNvSpPr/>
              <p:nvPr/>
            </p:nvSpPr>
            <p:spPr>
              <a:xfrm>
                <a:off x="7231310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54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2447CBA-A12F-4FDB-98B3-669835AE0622}"/>
                  </a:ext>
                </a:extLst>
              </p:cNvPr>
              <p:cNvSpPr/>
              <p:nvPr/>
            </p:nvSpPr>
            <p:spPr>
              <a:xfrm>
                <a:off x="3640822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38D2BA0-A319-4486-87C8-555122A1A635}"/>
                  </a:ext>
                </a:extLst>
              </p:cNvPr>
              <p:cNvSpPr/>
              <p:nvPr/>
            </p:nvSpPr>
            <p:spPr>
              <a:xfrm>
                <a:off x="4538444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6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A9BE7A4-42E3-421A-9E4B-154DF12C2AAF}"/>
                  </a:ext>
                </a:extLst>
              </p:cNvPr>
              <p:cNvSpPr/>
              <p:nvPr/>
            </p:nvSpPr>
            <p:spPr>
              <a:xfrm>
                <a:off x="5436066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12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ABD78D0-407E-4D52-BB46-F23E9282DA74}"/>
                  </a:ext>
                </a:extLst>
              </p:cNvPr>
              <p:cNvSpPr/>
              <p:nvPr/>
            </p:nvSpPr>
            <p:spPr>
              <a:xfrm>
                <a:off x="6333688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15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0D4D5A9-4FAD-43C1-9034-7C8E20A336D8}"/>
                  </a:ext>
                </a:extLst>
              </p:cNvPr>
              <p:cNvSpPr/>
              <p:nvPr/>
            </p:nvSpPr>
            <p:spPr>
              <a:xfrm>
                <a:off x="7231310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18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3782951-204F-4B6E-816B-E48D3A20C742}"/>
                  </a:ext>
                </a:extLst>
              </p:cNvPr>
              <p:cNvSpPr/>
              <p:nvPr/>
            </p:nvSpPr>
            <p:spPr>
              <a:xfrm>
                <a:off x="3640822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8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0D9FCC0-8ED7-4021-8C24-A554C73E2F1E}"/>
                  </a:ext>
                </a:extLst>
              </p:cNvPr>
              <p:cNvSpPr/>
              <p:nvPr/>
            </p:nvSpPr>
            <p:spPr>
              <a:xfrm>
                <a:off x="4538444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16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8DA8A64-5665-4118-ACCE-738068455F7D}"/>
                  </a:ext>
                </a:extLst>
              </p:cNvPr>
              <p:cNvSpPr/>
              <p:nvPr/>
            </p:nvSpPr>
            <p:spPr>
              <a:xfrm>
                <a:off x="5436066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32</a:t>
                </a: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3EB3F61-2102-4AF9-8548-5E335EE33DD4}"/>
                  </a:ext>
                </a:extLst>
              </p:cNvPr>
              <p:cNvSpPr/>
              <p:nvPr/>
            </p:nvSpPr>
            <p:spPr>
              <a:xfrm>
                <a:off x="6333688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40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E5E895E-48AE-426F-80CB-ABB73987992B}"/>
                  </a:ext>
                </a:extLst>
              </p:cNvPr>
              <p:cNvSpPr/>
              <p:nvPr/>
            </p:nvSpPr>
            <p:spPr>
              <a:xfrm>
                <a:off x="7231310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48</a:t>
                </a:r>
              </a:p>
            </p:txBody>
          </p:sp>
        </p:grp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3021F4E-BFEA-49A7-98E2-68301D60CC11}"/>
                </a:ext>
              </a:extLst>
            </p:cNvPr>
            <p:cNvCxnSpPr>
              <a:cxnSpLocks/>
            </p:cNvCxnSpPr>
            <p:nvPr/>
          </p:nvCxnSpPr>
          <p:spPr>
            <a:xfrm>
              <a:off x="3235692" y="1960155"/>
              <a:ext cx="5545122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6FE285D-B745-4B63-A319-9F90F58287D8}"/>
                </a:ext>
              </a:extLst>
            </p:cNvPr>
            <p:cNvCxnSpPr>
              <a:cxnSpLocks/>
            </p:cNvCxnSpPr>
            <p:nvPr/>
          </p:nvCxnSpPr>
          <p:spPr>
            <a:xfrm>
              <a:off x="4344716" y="931665"/>
              <a:ext cx="1" cy="5142451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FB27A355-CA34-4125-BFB7-C1748F66B64F}"/>
              </a:ext>
            </a:extLst>
          </p:cNvPr>
          <p:cNvSpPr/>
          <p:nvPr/>
        </p:nvSpPr>
        <p:spPr>
          <a:xfrm>
            <a:off x="208062" y="190976"/>
            <a:ext cx="932872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8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7B3AD51A-4B77-41F2-86C2-800570690BAF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DB8653D-3EBC-4B70-9054-B1296F08245C}"/>
              </a:ext>
            </a:extLst>
          </p:cNvPr>
          <p:cNvSpPr txBox="1"/>
          <p:nvPr/>
        </p:nvSpPr>
        <p:spPr>
          <a:xfrm>
            <a:off x="0" y="6615113"/>
            <a:ext cx="1912938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18355435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E3A7E855-3F69-4FCA-BBFC-F08C224A4DD2}"/>
              </a:ext>
            </a:extLst>
          </p:cNvPr>
          <p:cNvGrpSpPr/>
          <p:nvPr/>
        </p:nvGrpSpPr>
        <p:grpSpPr>
          <a:xfrm>
            <a:off x="3235692" y="931665"/>
            <a:ext cx="5545123" cy="5142451"/>
            <a:chOff x="3235692" y="931665"/>
            <a:chExt cx="5545123" cy="514245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0BF0695-BA31-4BFB-869B-9638264DA2AA}"/>
                </a:ext>
              </a:extLst>
            </p:cNvPr>
            <p:cNvGrpSpPr/>
            <p:nvPr/>
          </p:nvGrpSpPr>
          <p:grpSpPr>
            <a:xfrm>
              <a:off x="3235692" y="931665"/>
              <a:ext cx="5545123" cy="5142451"/>
              <a:chOff x="3640822" y="1065402"/>
              <a:chExt cx="4488110" cy="4194495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F152644-3FA9-4528-B57B-EA75D6B50F2C}"/>
                  </a:ext>
                </a:extLst>
              </p:cNvPr>
              <p:cNvSpPr/>
              <p:nvPr/>
            </p:nvSpPr>
            <p:spPr>
              <a:xfrm>
                <a:off x="3640822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202B4EB-A033-44F2-91F9-4AF511D26965}"/>
                  </a:ext>
                </a:extLst>
              </p:cNvPr>
              <p:cNvSpPr/>
              <p:nvPr/>
            </p:nvSpPr>
            <p:spPr>
              <a:xfrm>
                <a:off x="4538444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F695398-9CD4-4E84-971C-DCBF371C2109}"/>
                  </a:ext>
                </a:extLst>
              </p:cNvPr>
              <p:cNvSpPr/>
              <p:nvPr/>
            </p:nvSpPr>
            <p:spPr>
              <a:xfrm>
                <a:off x="5436066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0FB1AB6-A3F0-4CF9-B829-9ADE0764AE89}"/>
                  </a:ext>
                </a:extLst>
              </p:cNvPr>
              <p:cNvSpPr/>
              <p:nvPr/>
            </p:nvSpPr>
            <p:spPr>
              <a:xfrm>
                <a:off x="6333688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2E6199B-66B9-4417-AA85-97F0225196E7}"/>
                  </a:ext>
                </a:extLst>
              </p:cNvPr>
              <p:cNvSpPr/>
              <p:nvPr/>
            </p:nvSpPr>
            <p:spPr>
              <a:xfrm>
                <a:off x="7231310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5463572-E2AD-46D2-B992-969CBE81BB06}"/>
                  </a:ext>
                </a:extLst>
              </p:cNvPr>
              <p:cNvSpPr/>
              <p:nvPr/>
            </p:nvSpPr>
            <p:spPr>
              <a:xfrm>
                <a:off x="3640822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4695EE1-6964-4A73-9EFD-E15C25A03380}"/>
                  </a:ext>
                </a:extLst>
              </p:cNvPr>
              <p:cNvSpPr/>
              <p:nvPr/>
            </p:nvSpPr>
            <p:spPr>
              <a:xfrm>
                <a:off x="4538444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1ABC025-3002-420F-B13F-20453BEE8DC5}"/>
                  </a:ext>
                </a:extLst>
              </p:cNvPr>
              <p:cNvSpPr/>
              <p:nvPr/>
            </p:nvSpPr>
            <p:spPr>
              <a:xfrm>
                <a:off x="5436066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14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F62D48A-DDFA-448D-8A67-674BF9CFBDCA}"/>
                  </a:ext>
                </a:extLst>
              </p:cNvPr>
              <p:cNvSpPr/>
              <p:nvPr/>
            </p:nvSpPr>
            <p:spPr>
              <a:xfrm>
                <a:off x="6333688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42BE08C-E472-4F1D-A001-7B4728BF37FB}"/>
                  </a:ext>
                </a:extLst>
              </p:cNvPr>
              <p:cNvSpPr/>
              <p:nvPr/>
            </p:nvSpPr>
            <p:spPr>
              <a:xfrm>
                <a:off x="7231310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42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E9CCD70-C886-4408-A05A-0B6DBCE175D6}"/>
                  </a:ext>
                </a:extLst>
              </p:cNvPr>
              <p:cNvSpPr/>
              <p:nvPr/>
            </p:nvSpPr>
            <p:spPr>
              <a:xfrm>
                <a:off x="3640822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8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396BE36-63A2-461B-AE34-0194BEDA6B9E}"/>
                  </a:ext>
                </a:extLst>
              </p:cNvPr>
              <p:cNvSpPr/>
              <p:nvPr/>
            </p:nvSpPr>
            <p:spPr>
              <a:xfrm>
                <a:off x="4538444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AC54845-FF5C-497B-9837-50729B61A4B6}"/>
                  </a:ext>
                </a:extLst>
              </p:cNvPr>
              <p:cNvSpPr/>
              <p:nvPr/>
            </p:nvSpPr>
            <p:spPr>
              <a:xfrm>
                <a:off x="5436066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43F7654-E734-43AF-B185-CF7CA52D1C3B}"/>
                  </a:ext>
                </a:extLst>
              </p:cNvPr>
              <p:cNvSpPr/>
              <p:nvPr/>
            </p:nvSpPr>
            <p:spPr>
              <a:xfrm>
                <a:off x="6333688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5D9A83A-161E-4299-851E-304C20A56DEA}"/>
                  </a:ext>
                </a:extLst>
              </p:cNvPr>
              <p:cNvSpPr/>
              <p:nvPr/>
            </p:nvSpPr>
            <p:spPr>
              <a:xfrm>
                <a:off x="7231310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2447CBA-A12F-4FDB-98B3-669835AE0622}"/>
                  </a:ext>
                </a:extLst>
              </p:cNvPr>
              <p:cNvSpPr/>
              <p:nvPr/>
            </p:nvSpPr>
            <p:spPr>
              <a:xfrm>
                <a:off x="3640822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38D2BA0-A319-4486-87C8-555122A1A635}"/>
                  </a:ext>
                </a:extLst>
              </p:cNvPr>
              <p:cNvSpPr/>
              <p:nvPr/>
            </p:nvSpPr>
            <p:spPr>
              <a:xfrm>
                <a:off x="4538444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A9BE7A4-42E3-421A-9E4B-154DF12C2AAF}"/>
                  </a:ext>
                </a:extLst>
              </p:cNvPr>
              <p:cNvSpPr/>
              <p:nvPr/>
            </p:nvSpPr>
            <p:spPr>
              <a:xfrm>
                <a:off x="5436066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ABD78D0-407E-4D52-BB46-F23E9282DA74}"/>
                  </a:ext>
                </a:extLst>
              </p:cNvPr>
              <p:cNvSpPr/>
              <p:nvPr/>
            </p:nvSpPr>
            <p:spPr>
              <a:xfrm>
                <a:off x="6333688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45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0D4D5A9-4FAD-43C1-9034-7C8E20A336D8}"/>
                  </a:ext>
                </a:extLst>
              </p:cNvPr>
              <p:cNvSpPr/>
              <p:nvPr/>
            </p:nvSpPr>
            <p:spPr>
              <a:xfrm>
                <a:off x="7231310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30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3782951-204F-4B6E-816B-E48D3A20C742}"/>
                  </a:ext>
                </a:extLst>
              </p:cNvPr>
              <p:cNvSpPr/>
              <p:nvPr/>
            </p:nvSpPr>
            <p:spPr>
              <a:xfrm>
                <a:off x="3640822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0D9FCC0-8ED7-4021-8C24-A554C73E2F1E}"/>
                  </a:ext>
                </a:extLst>
              </p:cNvPr>
              <p:cNvSpPr/>
              <p:nvPr/>
            </p:nvSpPr>
            <p:spPr>
              <a:xfrm>
                <a:off x="4538444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8DA8A64-5665-4118-ACCE-738068455F7D}"/>
                  </a:ext>
                </a:extLst>
              </p:cNvPr>
              <p:cNvSpPr/>
              <p:nvPr/>
            </p:nvSpPr>
            <p:spPr>
              <a:xfrm>
                <a:off x="5436066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3EB3F61-2102-4AF9-8548-5E335EE33DD4}"/>
                  </a:ext>
                </a:extLst>
              </p:cNvPr>
              <p:cNvSpPr/>
              <p:nvPr/>
            </p:nvSpPr>
            <p:spPr>
              <a:xfrm>
                <a:off x="6333688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E5E895E-48AE-426F-80CB-ABB73987992B}"/>
                  </a:ext>
                </a:extLst>
              </p:cNvPr>
              <p:cNvSpPr/>
              <p:nvPr/>
            </p:nvSpPr>
            <p:spPr>
              <a:xfrm>
                <a:off x="7231310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3021F4E-BFEA-49A7-98E2-68301D60CC11}"/>
                </a:ext>
              </a:extLst>
            </p:cNvPr>
            <p:cNvCxnSpPr>
              <a:cxnSpLocks/>
            </p:cNvCxnSpPr>
            <p:nvPr/>
          </p:nvCxnSpPr>
          <p:spPr>
            <a:xfrm>
              <a:off x="3235692" y="1960155"/>
              <a:ext cx="5545122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6FE285D-B745-4B63-A319-9F90F58287D8}"/>
                </a:ext>
              </a:extLst>
            </p:cNvPr>
            <p:cNvCxnSpPr>
              <a:cxnSpLocks/>
            </p:cNvCxnSpPr>
            <p:nvPr/>
          </p:nvCxnSpPr>
          <p:spPr>
            <a:xfrm>
              <a:off x="4344716" y="931665"/>
              <a:ext cx="1" cy="5142451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E2A5791B-EA9F-4E44-AEBC-9DB166DA13C9}"/>
              </a:ext>
            </a:extLst>
          </p:cNvPr>
          <p:cNvSpPr/>
          <p:nvPr/>
        </p:nvSpPr>
        <p:spPr>
          <a:xfrm>
            <a:off x="208062" y="190976"/>
            <a:ext cx="932872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9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10821FE-3CE6-4317-9D67-FD6318BBEB55}"/>
              </a:ext>
            </a:extLst>
          </p:cNvPr>
          <p:cNvSpPr txBox="1"/>
          <p:nvPr/>
        </p:nvSpPr>
        <p:spPr>
          <a:xfrm>
            <a:off x="0" y="6615113"/>
            <a:ext cx="1912938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2677784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C5949-29D1-49B5-9DD1-D75D3DFE4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Instructions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E0D70A-A7DD-427C-92AE-B5988B0099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In this document, you will find 10 multiplication puzzles and their answers.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Can you fill in all the missing numbers in the multiplication squares?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Across the top and down the left hand side of the square, you may use the numbers 2, 3, 4, 5, 6, 7, 8 and 9 only once.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0EDF8A-B9BA-4EA5-AA67-21EE66BE49F3}"/>
              </a:ext>
            </a:extLst>
          </p:cNvPr>
          <p:cNvSpPr txBox="1"/>
          <p:nvPr/>
        </p:nvSpPr>
        <p:spPr>
          <a:xfrm>
            <a:off x="0" y="6615113"/>
            <a:ext cx="1912938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15882084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E3A7E855-3F69-4FCA-BBFC-F08C224A4DD2}"/>
              </a:ext>
            </a:extLst>
          </p:cNvPr>
          <p:cNvGrpSpPr/>
          <p:nvPr/>
        </p:nvGrpSpPr>
        <p:grpSpPr>
          <a:xfrm>
            <a:off x="3235692" y="931665"/>
            <a:ext cx="5545123" cy="5142451"/>
            <a:chOff x="3235692" y="931665"/>
            <a:chExt cx="5545123" cy="514245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0BF0695-BA31-4BFB-869B-9638264DA2AA}"/>
                </a:ext>
              </a:extLst>
            </p:cNvPr>
            <p:cNvGrpSpPr/>
            <p:nvPr/>
          </p:nvGrpSpPr>
          <p:grpSpPr>
            <a:xfrm>
              <a:off x="3235692" y="931665"/>
              <a:ext cx="5545123" cy="5142451"/>
              <a:chOff x="3640822" y="1065402"/>
              <a:chExt cx="4488110" cy="4194495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F152644-3FA9-4528-B57B-EA75D6B50F2C}"/>
                  </a:ext>
                </a:extLst>
              </p:cNvPr>
              <p:cNvSpPr/>
              <p:nvPr/>
            </p:nvSpPr>
            <p:spPr>
              <a:xfrm>
                <a:off x="3640822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202B4EB-A033-44F2-91F9-4AF511D26965}"/>
                  </a:ext>
                </a:extLst>
              </p:cNvPr>
              <p:cNvSpPr/>
              <p:nvPr/>
            </p:nvSpPr>
            <p:spPr>
              <a:xfrm>
                <a:off x="4538444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F695398-9CD4-4E84-971C-DCBF371C2109}"/>
                  </a:ext>
                </a:extLst>
              </p:cNvPr>
              <p:cNvSpPr/>
              <p:nvPr/>
            </p:nvSpPr>
            <p:spPr>
              <a:xfrm>
                <a:off x="5436066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0FB1AB6-A3F0-4CF9-B829-9ADE0764AE89}"/>
                  </a:ext>
                </a:extLst>
              </p:cNvPr>
              <p:cNvSpPr/>
              <p:nvPr/>
            </p:nvSpPr>
            <p:spPr>
              <a:xfrm>
                <a:off x="6333688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9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2E6199B-66B9-4417-AA85-97F0225196E7}"/>
                  </a:ext>
                </a:extLst>
              </p:cNvPr>
              <p:cNvSpPr/>
              <p:nvPr/>
            </p:nvSpPr>
            <p:spPr>
              <a:xfrm>
                <a:off x="7231310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6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5463572-E2AD-46D2-B992-969CBE81BB06}"/>
                  </a:ext>
                </a:extLst>
              </p:cNvPr>
              <p:cNvSpPr/>
              <p:nvPr/>
            </p:nvSpPr>
            <p:spPr>
              <a:xfrm>
                <a:off x="3640822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7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4695EE1-6964-4A73-9EFD-E15C25A03380}"/>
                  </a:ext>
                </a:extLst>
              </p:cNvPr>
              <p:cNvSpPr/>
              <p:nvPr/>
            </p:nvSpPr>
            <p:spPr>
              <a:xfrm>
                <a:off x="4538444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28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1ABC025-3002-420F-B13F-20453BEE8DC5}"/>
                  </a:ext>
                </a:extLst>
              </p:cNvPr>
              <p:cNvSpPr/>
              <p:nvPr/>
            </p:nvSpPr>
            <p:spPr>
              <a:xfrm>
                <a:off x="5436066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14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F62D48A-DDFA-448D-8A67-674BF9CFBDCA}"/>
                  </a:ext>
                </a:extLst>
              </p:cNvPr>
              <p:cNvSpPr/>
              <p:nvPr/>
            </p:nvSpPr>
            <p:spPr>
              <a:xfrm>
                <a:off x="6333688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63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42BE08C-E472-4F1D-A001-7B4728BF37FB}"/>
                  </a:ext>
                </a:extLst>
              </p:cNvPr>
              <p:cNvSpPr/>
              <p:nvPr/>
            </p:nvSpPr>
            <p:spPr>
              <a:xfrm>
                <a:off x="7231310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42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E9CCD70-C886-4408-A05A-0B6DBCE175D6}"/>
                  </a:ext>
                </a:extLst>
              </p:cNvPr>
              <p:cNvSpPr/>
              <p:nvPr/>
            </p:nvSpPr>
            <p:spPr>
              <a:xfrm>
                <a:off x="3640822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8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396BE36-63A2-461B-AE34-0194BEDA6B9E}"/>
                  </a:ext>
                </a:extLst>
              </p:cNvPr>
              <p:cNvSpPr/>
              <p:nvPr/>
            </p:nvSpPr>
            <p:spPr>
              <a:xfrm>
                <a:off x="4538444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32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AC54845-FF5C-497B-9837-50729B61A4B6}"/>
                  </a:ext>
                </a:extLst>
              </p:cNvPr>
              <p:cNvSpPr/>
              <p:nvPr/>
            </p:nvSpPr>
            <p:spPr>
              <a:xfrm>
                <a:off x="5436066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16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43F7654-E734-43AF-B185-CF7CA52D1C3B}"/>
                  </a:ext>
                </a:extLst>
              </p:cNvPr>
              <p:cNvSpPr/>
              <p:nvPr/>
            </p:nvSpPr>
            <p:spPr>
              <a:xfrm>
                <a:off x="6333688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72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5D9A83A-161E-4299-851E-304C20A56DEA}"/>
                  </a:ext>
                </a:extLst>
              </p:cNvPr>
              <p:cNvSpPr/>
              <p:nvPr/>
            </p:nvSpPr>
            <p:spPr>
              <a:xfrm>
                <a:off x="7231310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48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2447CBA-A12F-4FDB-98B3-669835AE0622}"/>
                  </a:ext>
                </a:extLst>
              </p:cNvPr>
              <p:cNvSpPr/>
              <p:nvPr/>
            </p:nvSpPr>
            <p:spPr>
              <a:xfrm>
                <a:off x="3640822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5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38D2BA0-A319-4486-87C8-555122A1A635}"/>
                  </a:ext>
                </a:extLst>
              </p:cNvPr>
              <p:cNvSpPr/>
              <p:nvPr/>
            </p:nvSpPr>
            <p:spPr>
              <a:xfrm>
                <a:off x="4538444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20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A9BE7A4-42E3-421A-9E4B-154DF12C2AAF}"/>
                  </a:ext>
                </a:extLst>
              </p:cNvPr>
              <p:cNvSpPr/>
              <p:nvPr/>
            </p:nvSpPr>
            <p:spPr>
              <a:xfrm>
                <a:off x="5436066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10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ABD78D0-407E-4D52-BB46-F23E9282DA74}"/>
                  </a:ext>
                </a:extLst>
              </p:cNvPr>
              <p:cNvSpPr/>
              <p:nvPr/>
            </p:nvSpPr>
            <p:spPr>
              <a:xfrm>
                <a:off x="6333688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45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0D4D5A9-4FAD-43C1-9034-7C8E20A336D8}"/>
                  </a:ext>
                </a:extLst>
              </p:cNvPr>
              <p:cNvSpPr/>
              <p:nvPr/>
            </p:nvSpPr>
            <p:spPr>
              <a:xfrm>
                <a:off x="7231310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30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3782951-204F-4B6E-816B-E48D3A20C742}"/>
                  </a:ext>
                </a:extLst>
              </p:cNvPr>
              <p:cNvSpPr/>
              <p:nvPr/>
            </p:nvSpPr>
            <p:spPr>
              <a:xfrm>
                <a:off x="3640822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3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0D9FCC0-8ED7-4021-8C24-A554C73E2F1E}"/>
                  </a:ext>
                </a:extLst>
              </p:cNvPr>
              <p:cNvSpPr/>
              <p:nvPr/>
            </p:nvSpPr>
            <p:spPr>
              <a:xfrm>
                <a:off x="4538444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12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8DA8A64-5665-4118-ACCE-738068455F7D}"/>
                  </a:ext>
                </a:extLst>
              </p:cNvPr>
              <p:cNvSpPr/>
              <p:nvPr/>
            </p:nvSpPr>
            <p:spPr>
              <a:xfrm>
                <a:off x="5436066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6</a:t>
                </a: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3EB3F61-2102-4AF9-8548-5E335EE33DD4}"/>
                  </a:ext>
                </a:extLst>
              </p:cNvPr>
              <p:cNvSpPr/>
              <p:nvPr/>
            </p:nvSpPr>
            <p:spPr>
              <a:xfrm>
                <a:off x="6333688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27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E5E895E-48AE-426F-80CB-ABB73987992B}"/>
                  </a:ext>
                </a:extLst>
              </p:cNvPr>
              <p:cNvSpPr/>
              <p:nvPr/>
            </p:nvSpPr>
            <p:spPr>
              <a:xfrm>
                <a:off x="7231310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18</a:t>
                </a:r>
              </a:p>
            </p:txBody>
          </p:sp>
        </p:grp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3021F4E-BFEA-49A7-98E2-68301D60CC11}"/>
                </a:ext>
              </a:extLst>
            </p:cNvPr>
            <p:cNvCxnSpPr>
              <a:cxnSpLocks/>
            </p:cNvCxnSpPr>
            <p:nvPr/>
          </p:nvCxnSpPr>
          <p:spPr>
            <a:xfrm>
              <a:off x="3235692" y="1960155"/>
              <a:ext cx="5545122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6FE285D-B745-4B63-A319-9F90F58287D8}"/>
                </a:ext>
              </a:extLst>
            </p:cNvPr>
            <p:cNvCxnSpPr>
              <a:cxnSpLocks/>
            </p:cNvCxnSpPr>
            <p:nvPr/>
          </p:nvCxnSpPr>
          <p:spPr>
            <a:xfrm>
              <a:off x="4344716" y="931665"/>
              <a:ext cx="1" cy="5142451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E2A5791B-EA9F-4E44-AEBC-9DB166DA13C9}"/>
              </a:ext>
            </a:extLst>
          </p:cNvPr>
          <p:cNvSpPr/>
          <p:nvPr/>
        </p:nvSpPr>
        <p:spPr>
          <a:xfrm>
            <a:off x="208062" y="190976"/>
            <a:ext cx="932872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9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12F79CFF-827B-4B6E-9823-43ADF8F03BE6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2D8053B-8F9C-4432-B6B2-1F043418FE7F}"/>
              </a:ext>
            </a:extLst>
          </p:cNvPr>
          <p:cNvSpPr txBox="1"/>
          <p:nvPr/>
        </p:nvSpPr>
        <p:spPr>
          <a:xfrm>
            <a:off x="0" y="6615113"/>
            <a:ext cx="1912938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10614117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E3A7E855-3F69-4FCA-BBFC-F08C224A4DD2}"/>
              </a:ext>
            </a:extLst>
          </p:cNvPr>
          <p:cNvGrpSpPr/>
          <p:nvPr/>
        </p:nvGrpSpPr>
        <p:grpSpPr>
          <a:xfrm>
            <a:off x="3235692" y="931665"/>
            <a:ext cx="5545123" cy="5142451"/>
            <a:chOff x="3235692" y="931665"/>
            <a:chExt cx="5545123" cy="514245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0BF0695-BA31-4BFB-869B-9638264DA2AA}"/>
                </a:ext>
              </a:extLst>
            </p:cNvPr>
            <p:cNvGrpSpPr/>
            <p:nvPr/>
          </p:nvGrpSpPr>
          <p:grpSpPr>
            <a:xfrm>
              <a:off x="3235692" y="931665"/>
              <a:ext cx="5545123" cy="5142451"/>
              <a:chOff x="3640822" y="1065402"/>
              <a:chExt cx="4488110" cy="4194495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F152644-3FA9-4528-B57B-EA75D6B50F2C}"/>
                  </a:ext>
                </a:extLst>
              </p:cNvPr>
              <p:cNvSpPr/>
              <p:nvPr/>
            </p:nvSpPr>
            <p:spPr>
              <a:xfrm>
                <a:off x="3640822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202B4EB-A033-44F2-91F9-4AF511D26965}"/>
                  </a:ext>
                </a:extLst>
              </p:cNvPr>
              <p:cNvSpPr/>
              <p:nvPr/>
            </p:nvSpPr>
            <p:spPr>
              <a:xfrm>
                <a:off x="4538444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F695398-9CD4-4E84-971C-DCBF371C2109}"/>
                  </a:ext>
                </a:extLst>
              </p:cNvPr>
              <p:cNvSpPr/>
              <p:nvPr/>
            </p:nvSpPr>
            <p:spPr>
              <a:xfrm>
                <a:off x="5436066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0FB1AB6-A3F0-4CF9-B829-9ADE0764AE89}"/>
                  </a:ext>
                </a:extLst>
              </p:cNvPr>
              <p:cNvSpPr/>
              <p:nvPr/>
            </p:nvSpPr>
            <p:spPr>
              <a:xfrm>
                <a:off x="6333688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2E6199B-66B9-4417-AA85-97F0225196E7}"/>
                  </a:ext>
                </a:extLst>
              </p:cNvPr>
              <p:cNvSpPr/>
              <p:nvPr/>
            </p:nvSpPr>
            <p:spPr>
              <a:xfrm>
                <a:off x="7231310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5463572-E2AD-46D2-B992-969CBE81BB06}"/>
                  </a:ext>
                </a:extLst>
              </p:cNvPr>
              <p:cNvSpPr/>
              <p:nvPr/>
            </p:nvSpPr>
            <p:spPr>
              <a:xfrm>
                <a:off x="3640822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4695EE1-6964-4A73-9EFD-E15C25A03380}"/>
                  </a:ext>
                </a:extLst>
              </p:cNvPr>
              <p:cNvSpPr/>
              <p:nvPr/>
            </p:nvSpPr>
            <p:spPr>
              <a:xfrm>
                <a:off x="4538444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1ABC025-3002-420F-B13F-20453BEE8DC5}"/>
                  </a:ext>
                </a:extLst>
              </p:cNvPr>
              <p:cNvSpPr/>
              <p:nvPr/>
            </p:nvSpPr>
            <p:spPr>
              <a:xfrm>
                <a:off x="5436066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30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F62D48A-DDFA-448D-8A67-674BF9CFBDCA}"/>
                  </a:ext>
                </a:extLst>
              </p:cNvPr>
              <p:cNvSpPr/>
              <p:nvPr/>
            </p:nvSpPr>
            <p:spPr>
              <a:xfrm>
                <a:off x="6333688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42BE08C-E472-4F1D-A001-7B4728BF37FB}"/>
                  </a:ext>
                </a:extLst>
              </p:cNvPr>
              <p:cNvSpPr/>
              <p:nvPr/>
            </p:nvSpPr>
            <p:spPr>
              <a:xfrm>
                <a:off x="7231310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E9CCD70-C886-4408-A05A-0B6DBCE175D6}"/>
                  </a:ext>
                </a:extLst>
              </p:cNvPr>
              <p:cNvSpPr/>
              <p:nvPr/>
            </p:nvSpPr>
            <p:spPr>
              <a:xfrm>
                <a:off x="3640822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396BE36-63A2-461B-AE34-0194BEDA6B9E}"/>
                  </a:ext>
                </a:extLst>
              </p:cNvPr>
              <p:cNvSpPr/>
              <p:nvPr/>
            </p:nvSpPr>
            <p:spPr>
              <a:xfrm>
                <a:off x="4538444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12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AC54845-FF5C-497B-9837-50729B61A4B6}"/>
                  </a:ext>
                </a:extLst>
              </p:cNvPr>
              <p:cNvSpPr/>
              <p:nvPr/>
            </p:nvSpPr>
            <p:spPr>
              <a:xfrm>
                <a:off x="5436066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43F7654-E734-43AF-B185-CF7CA52D1C3B}"/>
                  </a:ext>
                </a:extLst>
              </p:cNvPr>
              <p:cNvSpPr/>
              <p:nvPr/>
            </p:nvSpPr>
            <p:spPr>
              <a:xfrm>
                <a:off x="6333688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5D9A83A-161E-4299-851E-304C20A56DEA}"/>
                  </a:ext>
                </a:extLst>
              </p:cNvPr>
              <p:cNvSpPr/>
              <p:nvPr/>
            </p:nvSpPr>
            <p:spPr>
              <a:xfrm>
                <a:off x="7231310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36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2447CBA-A12F-4FDB-98B3-669835AE0622}"/>
                  </a:ext>
                </a:extLst>
              </p:cNvPr>
              <p:cNvSpPr/>
              <p:nvPr/>
            </p:nvSpPr>
            <p:spPr>
              <a:xfrm>
                <a:off x="3640822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38D2BA0-A319-4486-87C8-555122A1A635}"/>
                  </a:ext>
                </a:extLst>
              </p:cNvPr>
              <p:cNvSpPr/>
              <p:nvPr/>
            </p:nvSpPr>
            <p:spPr>
              <a:xfrm>
                <a:off x="4538444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A9BE7A4-42E3-421A-9E4B-154DF12C2AAF}"/>
                  </a:ext>
                </a:extLst>
              </p:cNvPr>
              <p:cNvSpPr/>
              <p:nvPr/>
            </p:nvSpPr>
            <p:spPr>
              <a:xfrm>
                <a:off x="5436066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40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ABD78D0-407E-4D52-BB46-F23E9282DA74}"/>
                  </a:ext>
                </a:extLst>
              </p:cNvPr>
              <p:cNvSpPr/>
              <p:nvPr/>
            </p:nvSpPr>
            <p:spPr>
              <a:xfrm>
                <a:off x="6333688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0D4D5A9-4FAD-43C1-9034-7C8E20A336D8}"/>
                  </a:ext>
                </a:extLst>
              </p:cNvPr>
              <p:cNvSpPr/>
              <p:nvPr/>
            </p:nvSpPr>
            <p:spPr>
              <a:xfrm>
                <a:off x="7231310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3782951-204F-4B6E-816B-E48D3A20C742}"/>
                  </a:ext>
                </a:extLst>
              </p:cNvPr>
              <p:cNvSpPr/>
              <p:nvPr/>
            </p:nvSpPr>
            <p:spPr>
              <a:xfrm>
                <a:off x="3640822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7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0D9FCC0-8ED7-4021-8C24-A554C73E2F1E}"/>
                  </a:ext>
                </a:extLst>
              </p:cNvPr>
              <p:cNvSpPr/>
              <p:nvPr/>
            </p:nvSpPr>
            <p:spPr>
              <a:xfrm>
                <a:off x="4538444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8DA8A64-5665-4118-ACCE-738068455F7D}"/>
                  </a:ext>
                </a:extLst>
              </p:cNvPr>
              <p:cNvSpPr/>
              <p:nvPr/>
            </p:nvSpPr>
            <p:spPr>
              <a:xfrm>
                <a:off x="5436066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3EB3F61-2102-4AF9-8548-5E335EE33DD4}"/>
                  </a:ext>
                </a:extLst>
              </p:cNvPr>
              <p:cNvSpPr/>
              <p:nvPr/>
            </p:nvSpPr>
            <p:spPr>
              <a:xfrm>
                <a:off x="6333688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E5E895E-48AE-426F-80CB-ABB73987992B}"/>
                  </a:ext>
                </a:extLst>
              </p:cNvPr>
              <p:cNvSpPr/>
              <p:nvPr/>
            </p:nvSpPr>
            <p:spPr>
              <a:xfrm>
                <a:off x="7231310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3021F4E-BFEA-49A7-98E2-68301D60CC11}"/>
                </a:ext>
              </a:extLst>
            </p:cNvPr>
            <p:cNvCxnSpPr>
              <a:cxnSpLocks/>
            </p:cNvCxnSpPr>
            <p:nvPr/>
          </p:nvCxnSpPr>
          <p:spPr>
            <a:xfrm>
              <a:off x="3235692" y="1960155"/>
              <a:ext cx="5545122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6FE285D-B745-4B63-A319-9F90F58287D8}"/>
                </a:ext>
              </a:extLst>
            </p:cNvPr>
            <p:cNvCxnSpPr>
              <a:cxnSpLocks/>
            </p:cNvCxnSpPr>
            <p:nvPr/>
          </p:nvCxnSpPr>
          <p:spPr>
            <a:xfrm>
              <a:off x="4344716" y="931665"/>
              <a:ext cx="1" cy="5142451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1CA2C12C-2BD4-4FC3-8FC6-32B75B9B2681}"/>
              </a:ext>
            </a:extLst>
          </p:cNvPr>
          <p:cNvSpPr/>
          <p:nvPr/>
        </p:nvSpPr>
        <p:spPr>
          <a:xfrm>
            <a:off x="208062" y="190976"/>
            <a:ext cx="932872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10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30296CB-83C3-4C52-8B54-DF529C91EA91}"/>
              </a:ext>
            </a:extLst>
          </p:cNvPr>
          <p:cNvSpPr txBox="1"/>
          <p:nvPr/>
        </p:nvSpPr>
        <p:spPr>
          <a:xfrm>
            <a:off x="0" y="6615113"/>
            <a:ext cx="1912938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633346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E3A7E855-3F69-4FCA-BBFC-F08C224A4DD2}"/>
              </a:ext>
            </a:extLst>
          </p:cNvPr>
          <p:cNvGrpSpPr/>
          <p:nvPr/>
        </p:nvGrpSpPr>
        <p:grpSpPr>
          <a:xfrm>
            <a:off x="3235692" y="931665"/>
            <a:ext cx="5545123" cy="5142451"/>
            <a:chOff x="3235692" y="931665"/>
            <a:chExt cx="5545123" cy="514245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0BF0695-BA31-4BFB-869B-9638264DA2AA}"/>
                </a:ext>
              </a:extLst>
            </p:cNvPr>
            <p:cNvGrpSpPr/>
            <p:nvPr/>
          </p:nvGrpSpPr>
          <p:grpSpPr>
            <a:xfrm>
              <a:off x="3235692" y="931665"/>
              <a:ext cx="5545123" cy="5142451"/>
              <a:chOff x="3640822" y="1065402"/>
              <a:chExt cx="4488110" cy="4194495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F152644-3FA9-4528-B57B-EA75D6B50F2C}"/>
                  </a:ext>
                </a:extLst>
              </p:cNvPr>
              <p:cNvSpPr/>
              <p:nvPr/>
            </p:nvSpPr>
            <p:spPr>
              <a:xfrm>
                <a:off x="3640822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202B4EB-A033-44F2-91F9-4AF511D26965}"/>
                  </a:ext>
                </a:extLst>
              </p:cNvPr>
              <p:cNvSpPr/>
              <p:nvPr/>
            </p:nvSpPr>
            <p:spPr>
              <a:xfrm>
                <a:off x="4538444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3</a:t>
                </a: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F695398-9CD4-4E84-971C-DCBF371C2109}"/>
                  </a:ext>
                </a:extLst>
              </p:cNvPr>
              <p:cNvSpPr/>
              <p:nvPr/>
            </p:nvSpPr>
            <p:spPr>
              <a:xfrm>
                <a:off x="5436066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5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0FB1AB6-A3F0-4CF9-B829-9ADE0764AE89}"/>
                  </a:ext>
                </a:extLst>
              </p:cNvPr>
              <p:cNvSpPr/>
              <p:nvPr/>
            </p:nvSpPr>
            <p:spPr>
              <a:xfrm>
                <a:off x="6333688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2E6199B-66B9-4417-AA85-97F0225196E7}"/>
                  </a:ext>
                </a:extLst>
              </p:cNvPr>
              <p:cNvSpPr/>
              <p:nvPr/>
            </p:nvSpPr>
            <p:spPr>
              <a:xfrm>
                <a:off x="7231310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9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5463572-E2AD-46D2-B992-969CBE81BB06}"/>
                  </a:ext>
                </a:extLst>
              </p:cNvPr>
              <p:cNvSpPr/>
              <p:nvPr/>
            </p:nvSpPr>
            <p:spPr>
              <a:xfrm>
                <a:off x="3640822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6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4695EE1-6964-4A73-9EFD-E15C25A03380}"/>
                  </a:ext>
                </a:extLst>
              </p:cNvPr>
              <p:cNvSpPr/>
              <p:nvPr/>
            </p:nvSpPr>
            <p:spPr>
              <a:xfrm>
                <a:off x="4538444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18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1ABC025-3002-420F-B13F-20453BEE8DC5}"/>
                  </a:ext>
                </a:extLst>
              </p:cNvPr>
              <p:cNvSpPr/>
              <p:nvPr/>
            </p:nvSpPr>
            <p:spPr>
              <a:xfrm>
                <a:off x="5436066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30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F62D48A-DDFA-448D-8A67-674BF9CFBDCA}"/>
                  </a:ext>
                </a:extLst>
              </p:cNvPr>
              <p:cNvSpPr/>
              <p:nvPr/>
            </p:nvSpPr>
            <p:spPr>
              <a:xfrm>
                <a:off x="6333688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12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42BE08C-E472-4F1D-A001-7B4728BF37FB}"/>
                  </a:ext>
                </a:extLst>
              </p:cNvPr>
              <p:cNvSpPr/>
              <p:nvPr/>
            </p:nvSpPr>
            <p:spPr>
              <a:xfrm>
                <a:off x="7231310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54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E9CCD70-C886-4408-A05A-0B6DBCE175D6}"/>
                  </a:ext>
                </a:extLst>
              </p:cNvPr>
              <p:cNvSpPr/>
              <p:nvPr/>
            </p:nvSpPr>
            <p:spPr>
              <a:xfrm>
                <a:off x="3640822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4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396BE36-63A2-461B-AE34-0194BEDA6B9E}"/>
                  </a:ext>
                </a:extLst>
              </p:cNvPr>
              <p:cNvSpPr/>
              <p:nvPr/>
            </p:nvSpPr>
            <p:spPr>
              <a:xfrm>
                <a:off x="4538444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12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AC54845-FF5C-497B-9837-50729B61A4B6}"/>
                  </a:ext>
                </a:extLst>
              </p:cNvPr>
              <p:cNvSpPr/>
              <p:nvPr/>
            </p:nvSpPr>
            <p:spPr>
              <a:xfrm>
                <a:off x="5436066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20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43F7654-E734-43AF-B185-CF7CA52D1C3B}"/>
                  </a:ext>
                </a:extLst>
              </p:cNvPr>
              <p:cNvSpPr/>
              <p:nvPr/>
            </p:nvSpPr>
            <p:spPr>
              <a:xfrm>
                <a:off x="6333688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8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5D9A83A-161E-4299-851E-304C20A56DEA}"/>
                  </a:ext>
                </a:extLst>
              </p:cNvPr>
              <p:cNvSpPr/>
              <p:nvPr/>
            </p:nvSpPr>
            <p:spPr>
              <a:xfrm>
                <a:off x="7231310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36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2447CBA-A12F-4FDB-98B3-669835AE0622}"/>
                  </a:ext>
                </a:extLst>
              </p:cNvPr>
              <p:cNvSpPr/>
              <p:nvPr/>
            </p:nvSpPr>
            <p:spPr>
              <a:xfrm>
                <a:off x="3640822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8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38D2BA0-A319-4486-87C8-555122A1A635}"/>
                  </a:ext>
                </a:extLst>
              </p:cNvPr>
              <p:cNvSpPr/>
              <p:nvPr/>
            </p:nvSpPr>
            <p:spPr>
              <a:xfrm>
                <a:off x="4538444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24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A9BE7A4-42E3-421A-9E4B-154DF12C2AAF}"/>
                  </a:ext>
                </a:extLst>
              </p:cNvPr>
              <p:cNvSpPr/>
              <p:nvPr/>
            </p:nvSpPr>
            <p:spPr>
              <a:xfrm>
                <a:off x="5436066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40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ABD78D0-407E-4D52-BB46-F23E9282DA74}"/>
                  </a:ext>
                </a:extLst>
              </p:cNvPr>
              <p:cNvSpPr/>
              <p:nvPr/>
            </p:nvSpPr>
            <p:spPr>
              <a:xfrm>
                <a:off x="6333688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16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0D4D5A9-4FAD-43C1-9034-7C8E20A336D8}"/>
                  </a:ext>
                </a:extLst>
              </p:cNvPr>
              <p:cNvSpPr/>
              <p:nvPr/>
            </p:nvSpPr>
            <p:spPr>
              <a:xfrm>
                <a:off x="7231310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72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3782951-204F-4B6E-816B-E48D3A20C742}"/>
                  </a:ext>
                </a:extLst>
              </p:cNvPr>
              <p:cNvSpPr/>
              <p:nvPr/>
            </p:nvSpPr>
            <p:spPr>
              <a:xfrm>
                <a:off x="3640822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7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0D9FCC0-8ED7-4021-8C24-A554C73E2F1E}"/>
                  </a:ext>
                </a:extLst>
              </p:cNvPr>
              <p:cNvSpPr/>
              <p:nvPr/>
            </p:nvSpPr>
            <p:spPr>
              <a:xfrm>
                <a:off x="4538444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21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8DA8A64-5665-4118-ACCE-738068455F7D}"/>
                  </a:ext>
                </a:extLst>
              </p:cNvPr>
              <p:cNvSpPr/>
              <p:nvPr/>
            </p:nvSpPr>
            <p:spPr>
              <a:xfrm>
                <a:off x="5436066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35</a:t>
                </a: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3EB3F61-2102-4AF9-8548-5E335EE33DD4}"/>
                  </a:ext>
                </a:extLst>
              </p:cNvPr>
              <p:cNvSpPr/>
              <p:nvPr/>
            </p:nvSpPr>
            <p:spPr>
              <a:xfrm>
                <a:off x="6333688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14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E5E895E-48AE-426F-80CB-ABB73987992B}"/>
                  </a:ext>
                </a:extLst>
              </p:cNvPr>
              <p:cNvSpPr/>
              <p:nvPr/>
            </p:nvSpPr>
            <p:spPr>
              <a:xfrm>
                <a:off x="7231310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63</a:t>
                </a:r>
              </a:p>
            </p:txBody>
          </p:sp>
        </p:grp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3021F4E-BFEA-49A7-98E2-68301D60CC11}"/>
                </a:ext>
              </a:extLst>
            </p:cNvPr>
            <p:cNvCxnSpPr>
              <a:cxnSpLocks/>
            </p:cNvCxnSpPr>
            <p:nvPr/>
          </p:nvCxnSpPr>
          <p:spPr>
            <a:xfrm>
              <a:off x="3235692" y="1960155"/>
              <a:ext cx="5545122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6FE285D-B745-4B63-A319-9F90F58287D8}"/>
                </a:ext>
              </a:extLst>
            </p:cNvPr>
            <p:cNvCxnSpPr>
              <a:cxnSpLocks/>
            </p:cNvCxnSpPr>
            <p:nvPr/>
          </p:nvCxnSpPr>
          <p:spPr>
            <a:xfrm>
              <a:off x="4344716" y="931665"/>
              <a:ext cx="1" cy="5142451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1CA2C12C-2BD4-4FC3-8FC6-32B75B9B2681}"/>
              </a:ext>
            </a:extLst>
          </p:cNvPr>
          <p:cNvSpPr/>
          <p:nvPr/>
        </p:nvSpPr>
        <p:spPr>
          <a:xfrm>
            <a:off x="208062" y="190976"/>
            <a:ext cx="932872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10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865EA6B2-2FE0-4483-9B35-AFAC1E0EC229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771C132-A2BB-44FD-9CB1-19628CC8484B}"/>
              </a:ext>
            </a:extLst>
          </p:cNvPr>
          <p:cNvSpPr txBox="1"/>
          <p:nvPr/>
        </p:nvSpPr>
        <p:spPr>
          <a:xfrm>
            <a:off x="0" y="6615113"/>
            <a:ext cx="1912938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2038665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0CD48199-7202-433E-8174-AB2D2F8A3939}"/>
              </a:ext>
            </a:extLst>
          </p:cNvPr>
          <p:cNvGrpSpPr/>
          <p:nvPr/>
        </p:nvGrpSpPr>
        <p:grpSpPr>
          <a:xfrm>
            <a:off x="3235692" y="931665"/>
            <a:ext cx="5545123" cy="5142451"/>
            <a:chOff x="3235692" y="931665"/>
            <a:chExt cx="5545123" cy="514245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0BF0695-BA31-4BFB-869B-9638264DA2AA}"/>
                </a:ext>
              </a:extLst>
            </p:cNvPr>
            <p:cNvGrpSpPr/>
            <p:nvPr/>
          </p:nvGrpSpPr>
          <p:grpSpPr>
            <a:xfrm>
              <a:off x="3235692" y="931665"/>
              <a:ext cx="5545123" cy="5142451"/>
              <a:chOff x="3640822" y="1065402"/>
              <a:chExt cx="4488110" cy="4194495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F152644-3FA9-4528-B57B-EA75D6B50F2C}"/>
                  </a:ext>
                </a:extLst>
              </p:cNvPr>
              <p:cNvSpPr/>
              <p:nvPr/>
            </p:nvSpPr>
            <p:spPr>
              <a:xfrm>
                <a:off x="3640822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202B4EB-A033-44F2-91F9-4AF511D26965}"/>
                  </a:ext>
                </a:extLst>
              </p:cNvPr>
              <p:cNvSpPr/>
              <p:nvPr/>
            </p:nvSpPr>
            <p:spPr>
              <a:xfrm>
                <a:off x="4538444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7</a:t>
                </a: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F695398-9CD4-4E84-971C-DCBF371C2109}"/>
                  </a:ext>
                </a:extLst>
              </p:cNvPr>
              <p:cNvSpPr/>
              <p:nvPr/>
            </p:nvSpPr>
            <p:spPr>
              <a:xfrm>
                <a:off x="5436066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0FB1AB6-A3F0-4CF9-B829-9ADE0764AE89}"/>
                  </a:ext>
                </a:extLst>
              </p:cNvPr>
              <p:cNvSpPr/>
              <p:nvPr/>
            </p:nvSpPr>
            <p:spPr>
              <a:xfrm>
                <a:off x="6333688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6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2E6199B-66B9-4417-AA85-97F0225196E7}"/>
                  </a:ext>
                </a:extLst>
              </p:cNvPr>
              <p:cNvSpPr/>
              <p:nvPr/>
            </p:nvSpPr>
            <p:spPr>
              <a:xfrm>
                <a:off x="7231310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5463572-E2AD-46D2-B992-969CBE81BB06}"/>
                  </a:ext>
                </a:extLst>
              </p:cNvPr>
              <p:cNvSpPr/>
              <p:nvPr/>
            </p:nvSpPr>
            <p:spPr>
              <a:xfrm>
                <a:off x="3640822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4695EE1-6964-4A73-9EFD-E15C25A03380}"/>
                  </a:ext>
                </a:extLst>
              </p:cNvPr>
              <p:cNvSpPr/>
              <p:nvPr/>
            </p:nvSpPr>
            <p:spPr>
              <a:xfrm>
                <a:off x="4538444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1ABC025-3002-420F-B13F-20453BEE8DC5}"/>
                  </a:ext>
                </a:extLst>
              </p:cNvPr>
              <p:cNvSpPr/>
              <p:nvPr/>
            </p:nvSpPr>
            <p:spPr>
              <a:xfrm>
                <a:off x="5436066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F62D48A-DDFA-448D-8A67-674BF9CFBDCA}"/>
                  </a:ext>
                </a:extLst>
              </p:cNvPr>
              <p:cNvSpPr/>
              <p:nvPr/>
            </p:nvSpPr>
            <p:spPr>
              <a:xfrm>
                <a:off x="6333688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18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42BE08C-E472-4F1D-A001-7B4728BF37FB}"/>
                  </a:ext>
                </a:extLst>
              </p:cNvPr>
              <p:cNvSpPr/>
              <p:nvPr/>
            </p:nvSpPr>
            <p:spPr>
              <a:xfrm>
                <a:off x="7231310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E9CCD70-C886-4408-A05A-0B6DBCE175D6}"/>
                  </a:ext>
                </a:extLst>
              </p:cNvPr>
              <p:cNvSpPr/>
              <p:nvPr/>
            </p:nvSpPr>
            <p:spPr>
              <a:xfrm>
                <a:off x="3640822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9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396BE36-63A2-461B-AE34-0194BEDA6B9E}"/>
                  </a:ext>
                </a:extLst>
              </p:cNvPr>
              <p:cNvSpPr/>
              <p:nvPr/>
            </p:nvSpPr>
            <p:spPr>
              <a:xfrm>
                <a:off x="4538444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AC54845-FF5C-497B-9837-50729B61A4B6}"/>
                  </a:ext>
                </a:extLst>
              </p:cNvPr>
              <p:cNvSpPr/>
              <p:nvPr/>
            </p:nvSpPr>
            <p:spPr>
              <a:xfrm>
                <a:off x="5436066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72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43F7654-E734-43AF-B185-CF7CA52D1C3B}"/>
                  </a:ext>
                </a:extLst>
              </p:cNvPr>
              <p:cNvSpPr/>
              <p:nvPr/>
            </p:nvSpPr>
            <p:spPr>
              <a:xfrm>
                <a:off x="6333688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5D9A83A-161E-4299-851E-304C20A56DEA}"/>
                  </a:ext>
                </a:extLst>
              </p:cNvPr>
              <p:cNvSpPr/>
              <p:nvPr/>
            </p:nvSpPr>
            <p:spPr>
              <a:xfrm>
                <a:off x="7231310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2447CBA-A12F-4FDB-98B3-669835AE0622}"/>
                  </a:ext>
                </a:extLst>
              </p:cNvPr>
              <p:cNvSpPr/>
              <p:nvPr/>
            </p:nvSpPr>
            <p:spPr>
              <a:xfrm>
                <a:off x="3640822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38D2BA0-A319-4486-87C8-555122A1A635}"/>
                  </a:ext>
                </a:extLst>
              </p:cNvPr>
              <p:cNvSpPr/>
              <p:nvPr/>
            </p:nvSpPr>
            <p:spPr>
              <a:xfrm>
                <a:off x="4538444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A9BE7A4-42E3-421A-9E4B-154DF12C2AAF}"/>
                  </a:ext>
                </a:extLst>
              </p:cNvPr>
              <p:cNvSpPr/>
              <p:nvPr/>
            </p:nvSpPr>
            <p:spPr>
              <a:xfrm>
                <a:off x="5436066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ABD78D0-407E-4D52-BB46-F23E9282DA74}"/>
                  </a:ext>
                </a:extLst>
              </p:cNvPr>
              <p:cNvSpPr/>
              <p:nvPr/>
            </p:nvSpPr>
            <p:spPr>
              <a:xfrm>
                <a:off x="6333688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0D4D5A9-4FAD-43C1-9034-7C8E20A336D8}"/>
                  </a:ext>
                </a:extLst>
              </p:cNvPr>
              <p:cNvSpPr/>
              <p:nvPr/>
            </p:nvSpPr>
            <p:spPr>
              <a:xfrm>
                <a:off x="7231310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10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3782951-204F-4B6E-816B-E48D3A20C742}"/>
                  </a:ext>
                </a:extLst>
              </p:cNvPr>
              <p:cNvSpPr/>
              <p:nvPr/>
            </p:nvSpPr>
            <p:spPr>
              <a:xfrm>
                <a:off x="3640822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0D9FCC0-8ED7-4021-8C24-A554C73E2F1E}"/>
                  </a:ext>
                </a:extLst>
              </p:cNvPr>
              <p:cNvSpPr/>
              <p:nvPr/>
            </p:nvSpPr>
            <p:spPr>
              <a:xfrm>
                <a:off x="4538444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28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8DA8A64-5665-4118-ACCE-738068455F7D}"/>
                  </a:ext>
                </a:extLst>
              </p:cNvPr>
              <p:cNvSpPr/>
              <p:nvPr/>
            </p:nvSpPr>
            <p:spPr>
              <a:xfrm>
                <a:off x="5436066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3EB3F61-2102-4AF9-8548-5E335EE33DD4}"/>
                  </a:ext>
                </a:extLst>
              </p:cNvPr>
              <p:cNvSpPr/>
              <p:nvPr/>
            </p:nvSpPr>
            <p:spPr>
              <a:xfrm>
                <a:off x="6333688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E5E895E-48AE-426F-80CB-ABB73987992B}"/>
                  </a:ext>
                </a:extLst>
              </p:cNvPr>
              <p:cNvSpPr/>
              <p:nvPr/>
            </p:nvSpPr>
            <p:spPr>
              <a:xfrm>
                <a:off x="7231310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E757454-80B3-448E-BA44-75871A9333E6}"/>
                </a:ext>
              </a:extLst>
            </p:cNvPr>
            <p:cNvCxnSpPr>
              <a:cxnSpLocks/>
            </p:cNvCxnSpPr>
            <p:nvPr/>
          </p:nvCxnSpPr>
          <p:spPr>
            <a:xfrm>
              <a:off x="3235692" y="1960155"/>
              <a:ext cx="5545122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1D41B558-3E39-401A-B24D-85F6984995AC}"/>
                </a:ext>
              </a:extLst>
            </p:cNvPr>
            <p:cNvCxnSpPr>
              <a:cxnSpLocks/>
            </p:cNvCxnSpPr>
            <p:nvPr/>
          </p:nvCxnSpPr>
          <p:spPr>
            <a:xfrm>
              <a:off x="4344716" y="931665"/>
              <a:ext cx="1" cy="5142451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8558652-550B-429B-9BD9-86455D4BFBF4}"/>
              </a:ext>
            </a:extLst>
          </p:cNvPr>
          <p:cNvSpPr/>
          <p:nvPr/>
        </p:nvSpPr>
        <p:spPr>
          <a:xfrm>
            <a:off x="208062" y="190976"/>
            <a:ext cx="932872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ABD0F68-E4AB-46E6-85D0-A1827F055CD0}"/>
              </a:ext>
            </a:extLst>
          </p:cNvPr>
          <p:cNvSpPr txBox="1"/>
          <p:nvPr/>
        </p:nvSpPr>
        <p:spPr>
          <a:xfrm>
            <a:off x="0" y="6615113"/>
            <a:ext cx="1912938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1819501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0CD48199-7202-433E-8174-AB2D2F8A3939}"/>
              </a:ext>
            </a:extLst>
          </p:cNvPr>
          <p:cNvGrpSpPr/>
          <p:nvPr/>
        </p:nvGrpSpPr>
        <p:grpSpPr>
          <a:xfrm>
            <a:off x="3235692" y="931665"/>
            <a:ext cx="5545123" cy="5142451"/>
            <a:chOff x="3235692" y="931665"/>
            <a:chExt cx="5545123" cy="514245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0BF0695-BA31-4BFB-869B-9638264DA2AA}"/>
                </a:ext>
              </a:extLst>
            </p:cNvPr>
            <p:cNvGrpSpPr/>
            <p:nvPr/>
          </p:nvGrpSpPr>
          <p:grpSpPr>
            <a:xfrm>
              <a:off x="3235692" y="931665"/>
              <a:ext cx="5545123" cy="5142451"/>
              <a:chOff x="3640822" y="1065402"/>
              <a:chExt cx="4488110" cy="4194495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F152644-3FA9-4528-B57B-EA75D6B50F2C}"/>
                  </a:ext>
                </a:extLst>
              </p:cNvPr>
              <p:cNvSpPr/>
              <p:nvPr/>
            </p:nvSpPr>
            <p:spPr>
              <a:xfrm>
                <a:off x="3640822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202B4EB-A033-44F2-91F9-4AF511D26965}"/>
                  </a:ext>
                </a:extLst>
              </p:cNvPr>
              <p:cNvSpPr/>
              <p:nvPr/>
            </p:nvSpPr>
            <p:spPr>
              <a:xfrm>
                <a:off x="4538444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7</a:t>
                </a: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F695398-9CD4-4E84-971C-DCBF371C2109}"/>
                  </a:ext>
                </a:extLst>
              </p:cNvPr>
              <p:cNvSpPr/>
              <p:nvPr/>
            </p:nvSpPr>
            <p:spPr>
              <a:xfrm>
                <a:off x="5436066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8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0FB1AB6-A3F0-4CF9-B829-9ADE0764AE89}"/>
                  </a:ext>
                </a:extLst>
              </p:cNvPr>
              <p:cNvSpPr/>
              <p:nvPr/>
            </p:nvSpPr>
            <p:spPr>
              <a:xfrm>
                <a:off x="6333688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6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2E6199B-66B9-4417-AA85-97F0225196E7}"/>
                  </a:ext>
                </a:extLst>
              </p:cNvPr>
              <p:cNvSpPr/>
              <p:nvPr/>
            </p:nvSpPr>
            <p:spPr>
              <a:xfrm>
                <a:off x="7231310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5463572-E2AD-46D2-B992-969CBE81BB06}"/>
                  </a:ext>
                </a:extLst>
              </p:cNvPr>
              <p:cNvSpPr/>
              <p:nvPr/>
            </p:nvSpPr>
            <p:spPr>
              <a:xfrm>
                <a:off x="3640822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4695EE1-6964-4A73-9EFD-E15C25A03380}"/>
                  </a:ext>
                </a:extLst>
              </p:cNvPr>
              <p:cNvSpPr/>
              <p:nvPr/>
            </p:nvSpPr>
            <p:spPr>
              <a:xfrm>
                <a:off x="4538444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21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1ABC025-3002-420F-B13F-20453BEE8DC5}"/>
                  </a:ext>
                </a:extLst>
              </p:cNvPr>
              <p:cNvSpPr/>
              <p:nvPr/>
            </p:nvSpPr>
            <p:spPr>
              <a:xfrm>
                <a:off x="5436066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24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F62D48A-DDFA-448D-8A67-674BF9CFBDCA}"/>
                  </a:ext>
                </a:extLst>
              </p:cNvPr>
              <p:cNvSpPr/>
              <p:nvPr/>
            </p:nvSpPr>
            <p:spPr>
              <a:xfrm>
                <a:off x="6333688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18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42BE08C-E472-4F1D-A001-7B4728BF37FB}"/>
                  </a:ext>
                </a:extLst>
              </p:cNvPr>
              <p:cNvSpPr/>
              <p:nvPr/>
            </p:nvSpPr>
            <p:spPr>
              <a:xfrm>
                <a:off x="7231310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6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E9CCD70-C886-4408-A05A-0B6DBCE175D6}"/>
                  </a:ext>
                </a:extLst>
              </p:cNvPr>
              <p:cNvSpPr/>
              <p:nvPr/>
            </p:nvSpPr>
            <p:spPr>
              <a:xfrm>
                <a:off x="3640822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9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396BE36-63A2-461B-AE34-0194BEDA6B9E}"/>
                  </a:ext>
                </a:extLst>
              </p:cNvPr>
              <p:cNvSpPr/>
              <p:nvPr/>
            </p:nvSpPr>
            <p:spPr>
              <a:xfrm>
                <a:off x="4538444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63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AC54845-FF5C-497B-9837-50729B61A4B6}"/>
                  </a:ext>
                </a:extLst>
              </p:cNvPr>
              <p:cNvSpPr/>
              <p:nvPr/>
            </p:nvSpPr>
            <p:spPr>
              <a:xfrm>
                <a:off x="5436066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72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43F7654-E734-43AF-B185-CF7CA52D1C3B}"/>
                  </a:ext>
                </a:extLst>
              </p:cNvPr>
              <p:cNvSpPr/>
              <p:nvPr/>
            </p:nvSpPr>
            <p:spPr>
              <a:xfrm>
                <a:off x="6333688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54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5D9A83A-161E-4299-851E-304C20A56DEA}"/>
                  </a:ext>
                </a:extLst>
              </p:cNvPr>
              <p:cNvSpPr/>
              <p:nvPr/>
            </p:nvSpPr>
            <p:spPr>
              <a:xfrm>
                <a:off x="7231310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18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2447CBA-A12F-4FDB-98B3-669835AE0622}"/>
                  </a:ext>
                </a:extLst>
              </p:cNvPr>
              <p:cNvSpPr/>
              <p:nvPr/>
            </p:nvSpPr>
            <p:spPr>
              <a:xfrm>
                <a:off x="3640822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38D2BA0-A319-4486-87C8-555122A1A635}"/>
                  </a:ext>
                </a:extLst>
              </p:cNvPr>
              <p:cNvSpPr/>
              <p:nvPr/>
            </p:nvSpPr>
            <p:spPr>
              <a:xfrm>
                <a:off x="4538444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35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A9BE7A4-42E3-421A-9E4B-154DF12C2AAF}"/>
                  </a:ext>
                </a:extLst>
              </p:cNvPr>
              <p:cNvSpPr/>
              <p:nvPr/>
            </p:nvSpPr>
            <p:spPr>
              <a:xfrm>
                <a:off x="5436066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40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ABD78D0-407E-4D52-BB46-F23E9282DA74}"/>
                  </a:ext>
                </a:extLst>
              </p:cNvPr>
              <p:cNvSpPr/>
              <p:nvPr/>
            </p:nvSpPr>
            <p:spPr>
              <a:xfrm>
                <a:off x="6333688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30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0D4D5A9-4FAD-43C1-9034-7C8E20A336D8}"/>
                  </a:ext>
                </a:extLst>
              </p:cNvPr>
              <p:cNvSpPr/>
              <p:nvPr/>
            </p:nvSpPr>
            <p:spPr>
              <a:xfrm>
                <a:off x="7231310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10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3782951-204F-4B6E-816B-E48D3A20C742}"/>
                  </a:ext>
                </a:extLst>
              </p:cNvPr>
              <p:cNvSpPr/>
              <p:nvPr/>
            </p:nvSpPr>
            <p:spPr>
              <a:xfrm>
                <a:off x="3640822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0D9FCC0-8ED7-4021-8C24-A554C73E2F1E}"/>
                  </a:ext>
                </a:extLst>
              </p:cNvPr>
              <p:cNvSpPr/>
              <p:nvPr/>
            </p:nvSpPr>
            <p:spPr>
              <a:xfrm>
                <a:off x="4538444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28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8DA8A64-5665-4118-ACCE-738068455F7D}"/>
                  </a:ext>
                </a:extLst>
              </p:cNvPr>
              <p:cNvSpPr/>
              <p:nvPr/>
            </p:nvSpPr>
            <p:spPr>
              <a:xfrm>
                <a:off x="5436066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32</a:t>
                </a: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3EB3F61-2102-4AF9-8548-5E335EE33DD4}"/>
                  </a:ext>
                </a:extLst>
              </p:cNvPr>
              <p:cNvSpPr/>
              <p:nvPr/>
            </p:nvSpPr>
            <p:spPr>
              <a:xfrm>
                <a:off x="6333688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24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E5E895E-48AE-426F-80CB-ABB73987992B}"/>
                  </a:ext>
                </a:extLst>
              </p:cNvPr>
              <p:cNvSpPr/>
              <p:nvPr/>
            </p:nvSpPr>
            <p:spPr>
              <a:xfrm>
                <a:off x="7231310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8</a:t>
                </a:r>
              </a:p>
            </p:txBody>
          </p:sp>
        </p:grp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E757454-80B3-448E-BA44-75871A9333E6}"/>
                </a:ext>
              </a:extLst>
            </p:cNvPr>
            <p:cNvCxnSpPr>
              <a:cxnSpLocks/>
            </p:cNvCxnSpPr>
            <p:nvPr/>
          </p:nvCxnSpPr>
          <p:spPr>
            <a:xfrm>
              <a:off x="3235692" y="1960155"/>
              <a:ext cx="5545122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1D41B558-3E39-401A-B24D-85F6984995AC}"/>
                </a:ext>
              </a:extLst>
            </p:cNvPr>
            <p:cNvCxnSpPr>
              <a:cxnSpLocks/>
            </p:cNvCxnSpPr>
            <p:nvPr/>
          </p:nvCxnSpPr>
          <p:spPr>
            <a:xfrm>
              <a:off x="4344716" y="931665"/>
              <a:ext cx="1" cy="5142451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8558652-550B-429B-9BD9-86455D4BFBF4}"/>
              </a:ext>
            </a:extLst>
          </p:cNvPr>
          <p:cNvSpPr/>
          <p:nvPr/>
        </p:nvSpPr>
        <p:spPr>
          <a:xfrm>
            <a:off x="208062" y="190976"/>
            <a:ext cx="932872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1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49ED4AFB-E10B-4658-A24C-BC18DAC53FDD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E411F43-708A-4808-83B0-5AF70305CF54}"/>
              </a:ext>
            </a:extLst>
          </p:cNvPr>
          <p:cNvSpPr txBox="1"/>
          <p:nvPr/>
        </p:nvSpPr>
        <p:spPr>
          <a:xfrm>
            <a:off x="0" y="6615113"/>
            <a:ext cx="1912938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499955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D8931ACB-48F0-43E9-A430-B89DEECE4874}"/>
              </a:ext>
            </a:extLst>
          </p:cNvPr>
          <p:cNvGrpSpPr/>
          <p:nvPr/>
        </p:nvGrpSpPr>
        <p:grpSpPr>
          <a:xfrm>
            <a:off x="3235692" y="931665"/>
            <a:ext cx="5545123" cy="5142451"/>
            <a:chOff x="3235692" y="931665"/>
            <a:chExt cx="5545123" cy="514245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0BF0695-BA31-4BFB-869B-9638264DA2AA}"/>
                </a:ext>
              </a:extLst>
            </p:cNvPr>
            <p:cNvGrpSpPr/>
            <p:nvPr/>
          </p:nvGrpSpPr>
          <p:grpSpPr>
            <a:xfrm>
              <a:off x="3235692" y="931665"/>
              <a:ext cx="5545123" cy="5142451"/>
              <a:chOff x="3640822" y="1065402"/>
              <a:chExt cx="4488110" cy="4194495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F152644-3FA9-4528-B57B-EA75D6B50F2C}"/>
                  </a:ext>
                </a:extLst>
              </p:cNvPr>
              <p:cNvSpPr/>
              <p:nvPr/>
            </p:nvSpPr>
            <p:spPr>
              <a:xfrm>
                <a:off x="3640822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202B4EB-A033-44F2-91F9-4AF511D26965}"/>
                  </a:ext>
                </a:extLst>
              </p:cNvPr>
              <p:cNvSpPr/>
              <p:nvPr/>
            </p:nvSpPr>
            <p:spPr>
              <a:xfrm>
                <a:off x="4538444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F695398-9CD4-4E84-971C-DCBF371C2109}"/>
                  </a:ext>
                </a:extLst>
              </p:cNvPr>
              <p:cNvSpPr/>
              <p:nvPr/>
            </p:nvSpPr>
            <p:spPr>
              <a:xfrm>
                <a:off x="5436066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7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0FB1AB6-A3F0-4CF9-B829-9ADE0764AE89}"/>
                  </a:ext>
                </a:extLst>
              </p:cNvPr>
              <p:cNvSpPr/>
              <p:nvPr/>
            </p:nvSpPr>
            <p:spPr>
              <a:xfrm>
                <a:off x="6333688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2E6199B-66B9-4417-AA85-97F0225196E7}"/>
                  </a:ext>
                </a:extLst>
              </p:cNvPr>
              <p:cNvSpPr/>
              <p:nvPr/>
            </p:nvSpPr>
            <p:spPr>
              <a:xfrm>
                <a:off x="7231310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9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5463572-E2AD-46D2-B992-969CBE81BB06}"/>
                  </a:ext>
                </a:extLst>
              </p:cNvPr>
              <p:cNvSpPr/>
              <p:nvPr/>
            </p:nvSpPr>
            <p:spPr>
              <a:xfrm>
                <a:off x="3640822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8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4695EE1-6964-4A73-9EFD-E15C25A03380}"/>
                  </a:ext>
                </a:extLst>
              </p:cNvPr>
              <p:cNvSpPr/>
              <p:nvPr/>
            </p:nvSpPr>
            <p:spPr>
              <a:xfrm>
                <a:off x="4538444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1ABC025-3002-420F-B13F-20453BEE8DC5}"/>
                  </a:ext>
                </a:extLst>
              </p:cNvPr>
              <p:cNvSpPr/>
              <p:nvPr/>
            </p:nvSpPr>
            <p:spPr>
              <a:xfrm>
                <a:off x="5436066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F62D48A-DDFA-448D-8A67-674BF9CFBDCA}"/>
                  </a:ext>
                </a:extLst>
              </p:cNvPr>
              <p:cNvSpPr/>
              <p:nvPr/>
            </p:nvSpPr>
            <p:spPr>
              <a:xfrm>
                <a:off x="6333688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42BE08C-E472-4F1D-A001-7B4728BF37FB}"/>
                  </a:ext>
                </a:extLst>
              </p:cNvPr>
              <p:cNvSpPr/>
              <p:nvPr/>
            </p:nvSpPr>
            <p:spPr>
              <a:xfrm>
                <a:off x="7231310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E9CCD70-C886-4408-A05A-0B6DBCE175D6}"/>
                  </a:ext>
                </a:extLst>
              </p:cNvPr>
              <p:cNvSpPr/>
              <p:nvPr/>
            </p:nvSpPr>
            <p:spPr>
              <a:xfrm>
                <a:off x="3640822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396BE36-63A2-461B-AE34-0194BEDA6B9E}"/>
                  </a:ext>
                </a:extLst>
              </p:cNvPr>
              <p:cNvSpPr/>
              <p:nvPr/>
            </p:nvSpPr>
            <p:spPr>
              <a:xfrm>
                <a:off x="4538444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AC54845-FF5C-497B-9837-50729B61A4B6}"/>
                  </a:ext>
                </a:extLst>
              </p:cNvPr>
              <p:cNvSpPr/>
              <p:nvPr/>
            </p:nvSpPr>
            <p:spPr>
              <a:xfrm>
                <a:off x="5436066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43F7654-E734-43AF-B185-CF7CA52D1C3B}"/>
                  </a:ext>
                </a:extLst>
              </p:cNvPr>
              <p:cNvSpPr/>
              <p:nvPr/>
            </p:nvSpPr>
            <p:spPr>
              <a:xfrm>
                <a:off x="6333688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5D9A83A-161E-4299-851E-304C20A56DEA}"/>
                  </a:ext>
                </a:extLst>
              </p:cNvPr>
              <p:cNvSpPr/>
              <p:nvPr/>
            </p:nvSpPr>
            <p:spPr>
              <a:xfrm>
                <a:off x="7231310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2447CBA-A12F-4FDB-98B3-669835AE0622}"/>
                  </a:ext>
                </a:extLst>
              </p:cNvPr>
              <p:cNvSpPr/>
              <p:nvPr/>
            </p:nvSpPr>
            <p:spPr>
              <a:xfrm>
                <a:off x="3640822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38D2BA0-A319-4486-87C8-555122A1A635}"/>
                  </a:ext>
                </a:extLst>
              </p:cNvPr>
              <p:cNvSpPr/>
              <p:nvPr/>
            </p:nvSpPr>
            <p:spPr>
              <a:xfrm>
                <a:off x="4538444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24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A9BE7A4-42E3-421A-9E4B-154DF12C2AAF}"/>
                  </a:ext>
                </a:extLst>
              </p:cNvPr>
              <p:cNvSpPr/>
              <p:nvPr/>
            </p:nvSpPr>
            <p:spPr>
              <a:xfrm>
                <a:off x="5436066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ABD78D0-407E-4D52-BB46-F23E9282DA74}"/>
                  </a:ext>
                </a:extLst>
              </p:cNvPr>
              <p:cNvSpPr/>
              <p:nvPr/>
            </p:nvSpPr>
            <p:spPr>
              <a:xfrm>
                <a:off x="6333688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0D4D5A9-4FAD-43C1-9034-7C8E20A336D8}"/>
                  </a:ext>
                </a:extLst>
              </p:cNvPr>
              <p:cNvSpPr/>
              <p:nvPr/>
            </p:nvSpPr>
            <p:spPr>
              <a:xfrm>
                <a:off x="7231310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3782951-204F-4B6E-816B-E48D3A20C742}"/>
                  </a:ext>
                </a:extLst>
              </p:cNvPr>
              <p:cNvSpPr/>
              <p:nvPr/>
            </p:nvSpPr>
            <p:spPr>
              <a:xfrm>
                <a:off x="3640822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0D9FCC0-8ED7-4021-8C24-A554C73E2F1E}"/>
                  </a:ext>
                </a:extLst>
              </p:cNvPr>
              <p:cNvSpPr/>
              <p:nvPr/>
            </p:nvSpPr>
            <p:spPr>
              <a:xfrm>
                <a:off x="4538444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8DA8A64-5665-4118-ACCE-738068455F7D}"/>
                  </a:ext>
                </a:extLst>
              </p:cNvPr>
              <p:cNvSpPr/>
              <p:nvPr/>
            </p:nvSpPr>
            <p:spPr>
              <a:xfrm>
                <a:off x="5436066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3EB3F61-2102-4AF9-8548-5E335EE33DD4}"/>
                  </a:ext>
                </a:extLst>
              </p:cNvPr>
              <p:cNvSpPr/>
              <p:nvPr/>
            </p:nvSpPr>
            <p:spPr>
              <a:xfrm>
                <a:off x="6333688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E5E895E-48AE-426F-80CB-ABB73987992B}"/>
                  </a:ext>
                </a:extLst>
              </p:cNvPr>
              <p:cNvSpPr/>
              <p:nvPr/>
            </p:nvSpPr>
            <p:spPr>
              <a:xfrm>
                <a:off x="7231310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26D510F-ED1F-45EA-B161-18454F5D04B2}"/>
                </a:ext>
              </a:extLst>
            </p:cNvPr>
            <p:cNvCxnSpPr>
              <a:cxnSpLocks/>
            </p:cNvCxnSpPr>
            <p:nvPr/>
          </p:nvCxnSpPr>
          <p:spPr>
            <a:xfrm>
              <a:off x="3235692" y="1960155"/>
              <a:ext cx="5545122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6963CAB-EF9B-41FB-AE83-B7C56EA21379}"/>
                </a:ext>
              </a:extLst>
            </p:cNvPr>
            <p:cNvCxnSpPr>
              <a:cxnSpLocks/>
            </p:cNvCxnSpPr>
            <p:nvPr/>
          </p:nvCxnSpPr>
          <p:spPr>
            <a:xfrm>
              <a:off x="4344716" y="931665"/>
              <a:ext cx="1" cy="5142451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3834A8BD-DB11-40A9-BF06-928581F9AC9B}"/>
              </a:ext>
            </a:extLst>
          </p:cNvPr>
          <p:cNvSpPr/>
          <p:nvPr/>
        </p:nvSpPr>
        <p:spPr>
          <a:xfrm>
            <a:off x="208062" y="190976"/>
            <a:ext cx="932872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0264767-5284-473C-9919-BCED16FDB150}"/>
              </a:ext>
            </a:extLst>
          </p:cNvPr>
          <p:cNvSpPr txBox="1"/>
          <p:nvPr/>
        </p:nvSpPr>
        <p:spPr>
          <a:xfrm>
            <a:off x="0" y="6615113"/>
            <a:ext cx="1912938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3625842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D8931ACB-48F0-43E9-A430-B89DEECE4874}"/>
              </a:ext>
            </a:extLst>
          </p:cNvPr>
          <p:cNvGrpSpPr/>
          <p:nvPr/>
        </p:nvGrpSpPr>
        <p:grpSpPr>
          <a:xfrm>
            <a:off x="3235692" y="931665"/>
            <a:ext cx="5545123" cy="5142451"/>
            <a:chOff x="3235692" y="931665"/>
            <a:chExt cx="5545123" cy="514245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0BF0695-BA31-4BFB-869B-9638264DA2AA}"/>
                </a:ext>
              </a:extLst>
            </p:cNvPr>
            <p:cNvGrpSpPr/>
            <p:nvPr/>
          </p:nvGrpSpPr>
          <p:grpSpPr>
            <a:xfrm>
              <a:off x="3235692" y="931665"/>
              <a:ext cx="5545123" cy="5142451"/>
              <a:chOff x="3640822" y="1065402"/>
              <a:chExt cx="4488110" cy="4194495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F152644-3FA9-4528-B57B-EA75D6B50F2C}"/>
                  </a:ext>
                </a:extLst>
              </p:cNvPr>
              <p:cNvSpPr/>
              <p:nvPr/>
            </p:nvSpPr>
            <p:spPr>
              <a:xfrm>
                <a:off x="3640822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202B4EB-A033-44F2-91F9-4AF511D26965}"/>
                  </a:ext>
                </a:extLst>
              </p:cNvPr>
              <p:cNvSpPr/>
              <p:nvPr/>
            </p:nvSpPr>
            <p:spPr>
              <a:xfrm>
                <a:off x="4538444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F695398-9CD4-4E84-971C-DCBF371C2109}"/>
                  </a:ext>
                </a:extLst>
              </p:cNvPr>
              <p:cNvSpPr/>
              <p:nvPr/>
            </p:nvSpPr>
            <p:spPr>
              <a:xfrm>
                <a:off x="5436066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7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0FB1AB6-A3F0-4CF9-B829-9ADE0764AE89}"/>
                  </a:ext>
                </a:extLst>
              </p:cNvPr>
              <p:cNvSpPr/>
              <p:nvPr/>
            </p:nvSpPr>
            <p:spPr>
              <a:xfrm>
                <a:off x="6333688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2E6199B-66B9-4417-AA85-97F0225196E7}"/>
                  </a:ext>
                </a:extLst>
              </p:cNvPr>
              <p:cNvSpPr/>
              <p:nvPr/>
            </p:nvSpPr>
            <p:spPr>
              <a:xfrm>
                <a:off x="7231310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9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5463572-E2AD-46D2-B992-969CBE81BB06}"/>
                  </a:ext>
                </a:extLst>
              </p:cNvPr>
              <p:cNvSpPr/>
              <p:nvPr/>
            </p:nvSpPr>
            <p:spPr>
              <a:xfrm>
                <a:off x="3640822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8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4695EE1-6964-4A73-9EFD-E15C25A03380}"/>
                  </a:ext>
                </a:extLst>
              </p:cNvPr>
              <p:cNvSpPr/>
              <p:nvPr/>
            </p:nvSpPr>
            <p:spPr>
              <a:xfrm>
                <a:off x="4538444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32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1ABC025-3002-420F-B13F-20453BEE8DC5}"/>
                  </a:ext>
                </a:extLst>
              </p:cNvPr>
              <p:cNvSpPr/>
              <p:nvPr/>
            </p:nvSpPr>
            <p:spPr>
              <a:xfrm>
                <a:off x="5436066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56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F62D48A-DDFA-448D-8A67-674BF9CFBDCA}"/>
                  </a:ext>
                </a:extLst>
              </p:cNvPr>
              <p:cNvSpPr/>
              <p:nvPr/>
            </p:nvSpPr>
            <p:spPr>
              <a:xfrm>
                <a:off x="6333687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16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42BE08C-E472-4F1D-A001-7B4728BF37FB}"/>
                  </a:ext>
                </a:extLst>
              </p:cNvPr>
              <p:cNvSpPr/>
              <p:nvPr/>
            </p:nvSpPr>
            <p:spPr>
              <a:xfrm>
                <a:off x="7231310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72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E9CCD70-C886-4408-A05A-0B6DBCE175D6}"/>
                  </a:ext>
                </a:extLst>
              </p:cNvPr>
              <p:cNvSpPr/>
              <p:nvPr/>
            </p:nvSpPr>
            <p:spPr>
              <a:xfrm>
                <a:off x="3640822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396BE36-63A2-461B-AE34-0194BEDA6B9E}"/>
                  </a:ext>
                </a:extLst>
              </p:cNvPr>
              <p:cNvSpPr/>
              <p:nvPr/>
            </p:nvSpPr>
            <p:spPr>
              <a:xfrm>
                <a:off x="4538444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12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AC54845-FF5C-497B-9837-50729B61A4B6}"/>
                  </a:ext>
                </a:extLst>
              </p:cNvPr>
              <p:cNvSpPr/>
              <p:nvPr/>
            </p:nvSpPr>
            <p:spPr>
              <a:xfrm>
                <a:off x="5436066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21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43F7654-E734-43AF-B185-CF7CA52D1C3B}"/>
                  </a:ext>
                </a:extLst>
              </p:cNvPr>
              <p:cNvSpPr/>
              <p:nvPr/>
            </p:nvSpPr>
            <p:spPr>
              <a:xfrm>
                <a:off x="6333688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6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5D9A83A-161E-4299-851E-304C20A56DEA}"/>
                  </a:ext>
                </a:extLst>
              </p:cNvPr>
              <p:cNvSpPr/>
              <p:nvPr/>
            </p:nvSpPr>
            <p:spPr>
              <a:xfrm>
                <a:off x="7231310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27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2447CBA-A12F-4FDB-98B3-669835AE0622}"/>
                  </a:ext>
                </a:extLst>
              </p:cNvPr>
              <p:cNvSpPr/>
              <p:nvPr/>
            </p:nvSpPr>
            <p:spPr>
              <a:xfrm>
                <a:off x="3640822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6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38D2BA0-A319-4486-87C8-555122A1A635}"/>
                  </a:ext>
                </a:extLst>
              </p:cNvPr>
              <p:cNvSpPr/>
              <p:nvPr/>
            </p:nvSpPr>
            <p:spPr>
              <a:xfrm>
                <a:off x="4538444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24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A9BE7A4-42E3-421A-9E4B-154DF12C2AAF}"/>
                  </a:ext>
                </a:extLst>
              </p:cNvPr>
              <p:cNvSpPr/>
              <p:nvPr/>
            </p:nvSpPr>
            <p:spPr>
              <a:xfrm>
                <a:off x="5436066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42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ABD78D0-407E-4D52-BB46-F23E9282DA74}"/>
                  </a:ext>
                </a:extLst>
              </p:cNvPr>
              <p:cNvSpPr/>
              <p:nvPr/>
            </p:nvSpPr>
            <p:spPr>
              <a:xfrm>
                <a:off x="6333688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12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0D4D5A9-4FAD-43C1-9034-7C8E20A336D8}"/>
                  </a:ext>
                </a:extLst>
              </p:cNvPr>
              <p:cNvSpPr/>
              <p:nvPr/>
            </p:nvSpPr>
            <p:spPr>
              <a:xfrm>
                <a:off x="7231310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54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3782951-204F-4B6E-816B-E48D3A20C742}"/>
                  </a:ext>
                </a:extLst>
              </p:cNvPr>
              <p:cNvSpPr/>
              <p:nvPr/>
            </p:nvSpPr>
            <p:spPr>
              <a:xfrm>
                <a:off x="3640822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0D9FCC0-8ED7-4021-8C24-A554C73E2F1E}"/>
                  </a:ext>
                </a:extLst>
              </p:cNvPr>
              <p:cNvSpPr/>
              <p:nvPr/>
            </p:nvSpPr>
            <p:spPr>
              <a:xfrm>
                <a:off x="4538444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20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8DA8A64-5665-4118-ACCE-738068455F7D}"/>
                  </a:ext>
                </a:extLst>
              </p:cNvPr>
              <p:cNvSpPr/>
              <p:nvPr/>
            </p:nvSpPr>
            <p:spPr>
              <a:xfrm>
                <a:off x="5436066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35</a:t>
                </a: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3EB3F61-2102-4AF9-8548-5E335EE33DD4}"/>
                  </a:ext>
                </a:extLst>
              </p:cNvPr>
              <p:cNvSpPr/>
              <p:nvPr/>
            </p:nvSpPr>
            <p:spPr>
              <a:xfrm>
                <a:off x="6333688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10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E5E895E-48AE-426F-80CB-ABB73987992B}"/>
                  </a:ext>
                </a:extLst>
              </p:cNvPr>
              <p:cNvSpPr/>
              <p:nvPr/>
            </p:nvSpPr>
            <p:spPr>
              <a:xfrm>
                <a:off x="7231310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45</a:t>
                </a:r>
              </a:p>
            </p:txBody>
          </p:sp>
        </p:grp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26D510F-ED1F-45EA-B161-18454F5D04B2}"/>
                </a:ext>
              </a:extLst>
            </p:cNvPr>
            <p:cNvCxnSpPr>
              <a:cxnSpLocks/>
            </p:cNvCxnSpPr>
            <p:nvPr/>
          </p:nvCxnSpPr>
          <p:spPr>
            <a:xfrm>
              <a:off x="3235692" y="1960155"/>
              <a:ext cx="5545122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6963CAB-EF9B-41FB-AE83-B7C56EA21379}"/>
                </a:ext>
              </a:extLst>
            </p:cNvPr>
            <p:cNvCxnSpPr>
              <a:cxnSpLocks/>
            </p:cNvCxnSpPr>
            <p:nvPr/>
          </p:nvCxnSpPr>
          <p:spPr>
            <a:xfrm>
              <a:off x="4344716" y="931665"/>
              <a:ext cx="1" cy="5142451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3834A8BD-DB11-40A9-BF06-928581F9AC9B}"/>
              </a:ext>
            </a:extLst>
          </p:cNvPr>
          <p:cNvSpPr/>
          <p:nvPr/>
        </p:nvSpPr>
        <p:spPr>
          <a:xfrm>
            <a:off x="208062" y="190976"/>
            <a:ext cx="932872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2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845B9754-D5AB-456F-9473-B93E5B5E454A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809AF4F-5864-4EC1-AFAF-2F1266DA18C4}"/>
              </a:ext>
            </a:extLst>
          </p:cNvPr>
          <p:cNvSpPr txBox="1"/>
          <p:nvPr/>
        </p:nvSpPr>
        <p:spPr>
          <a:xfrm>
            <a:off x="0" y="6615113"/>
            <a:ext cx="1912938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3865894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E3A7E855-3F69-4FCA-BBFC-F08C224A4DD2}"/>
              </a:ext>
            </a:extLst>
          </p:cNvPr>
          <p:cNvGrpSpPr/>
          <p:nvPr/>
        </p:nvGrpSpPr>
        <p:grpSpPr>
          <a:xfrm>
            <a:off x="3235692" y="931665"/>
            <a:ext cx="5545123" cy="5142451"/>
            <a:chOff x="3235692" y="931665"/>
            <a:chExt cx="5545123" cy="514245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0BF0695-BA31-4BFB-869B-9638264DA2AA}"/>
                </a:ext>
              </a:extLst>
            </p:cNvPr>
            <p:cNvGrpSpPr/>
            <p:nvPr/>
          </p:nvGrpSpPr>
          <p:grpSpPr>
            <a:xfrm>
              <a:off x="3235692" y="931665"/>
              <a:ext cx="5545123" cy="5142451"/>
              <a:chOff x="3640822" y="1065402"/>
              <a:chExt cx="4488110" cy="4194495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F152644-3FA9-4528-B57B-EA75D6B50F2C}"/>
                  </a:ext>
                </a:extLst>
              </p:cNvPr>
              <p:cNvSpPr/>
              <p:nvPr/>
            </p:nvSpPr>
            <p:spPr>
              <a:xfrm>
                <a:off x="3640822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202B4EB-A033-44F2-91F9-4AF511D26965}"/>
                  </a:ext>
                </a:extLst>
              </p:cNvPr>
              <p:cNvSpPr/>
              <p:nvPr/>
            </p:nvSpPr>
            <p:spPr>
              <a:xfrm>
                <a:off x="4538444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F695398-9CD4-4E84-971C-DCBF371C2109}"/>
                  </a:ext>
                </a:extLst>
              </p:cNvPr>
              <p:cNvSpPr/>
              <p:nvPr/>
            </p:nvSpPr>
            <p:spPr>
              <a:xfrm>
                <a:off x="5436066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0FB1AB6-A3F0-4CF9-B829-9ADE0764AE89}"/>
                  </a:ext>
                </a:extLst>
              </p:cNvPr>
              <p:cNvSpPr/>
              <p:nvPr/>
            </p:nvSpPr>
            <p:spPr>
              <a:xfrm>
                <a:off x="6333688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2E6199B-66B9-4417-AA85-97F0225196E7}"/>
                  </a:ext>
                </a:extLst>
              </p:cNvPr>
              <p:cNvSpPr/>
              <p:nvPr/>
            </p:nvSpPr>
            <p:spPr>
              <a:xfrm>
                <a:off x="7231310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5463572-E2AD-46D2-B992-969CBE81BB06}"/>
                  </a:ext>
                </a:extLst>
              </p:cNvPr>
              <p:cNvSpPr/>
              <p:nvPr/>
            </p:nvSpPr>
            <p:spPr>
              <a:xfrm>
                <a:off x="3640822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4695EE1-6964-4A73-9EFD-E15C25A03380}"/>
                  </a:ext>
                </a:extLst>
              </p:cNvPr>
              <p:cNvSpPr/>
              <p:nvPr/>
            </p:nvSpPr>
            <p:spPr>
              <a:xfrm>
                <a:off x="4538444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1ABC025-3002-420F-B13F-20453BEE8DC5}"/>
                  </a:ext>
                </a:extLst>
              </p:cNvPr>
              <p:cNvSpPr/>
              <p:nvPr/>
            </p:nvSpPr>
            <p:spPr>
              <a:xfrm>
                <a:off x="5436066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F62D48A-DDFA-448D-8A67-674BF9CFBDCA}"/>
                  </a:ext>
                </a:extLst>
              </p:cNvPr>
              <p:cNvSpPr/>
              <p:nvPr/>
            </p:nvSpPr>
            <p:spPr>
              <a:xfrm>
                <a:off x="6333688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42BE08C-E472-4F1D-A001-7B4728BF37FB}"/>
                  </a:ext>
                </a:extLst>
              </p:cNvPr>
              <p:cNvSpPr/>
              <p:nvPr/>
            </p:nvSpPr>
            <p:spPr>
              <a:xfrm>
                <a:off x="7231310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E9CCD70-C886-4408-A05A-0B6DBCE175D6}"/>
                  </a:ext>
                </a:extLst>
              </p:cNvPr>
              <p:cNvSpPr/>
              <p:nvPr/>
            </p:nvSpPr>
            <p:spPr>
              <a:xfrm>
                <a:off x="3640822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396BE36-63A2-461B-AE34-0194BEDA6B9E}"/>
                  </a:ext>
                </a:extLst>
              </p:cNvPr>
              <p:cNvSpPr/>
              <p:nvPr/>
            </p:nvSpPr>
            <p:spPr>
              <a:xfrm>
                <a:off x="4538444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AC54845-FF5C-497B-9837-50729B61A4B6}"/>
                  </a:ext>
                </a:extLst>
              </p:cNvPr>
              <p:cNvSpPr/>
              <p:nvPr/>
            </p:nvSpPr>
            <p:spPr>
              <a:xfrm>
                <a:off x="5436066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48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43F7654-E734-43AF-B185-CF7CA52D1C3B}"/>
                  </a:ext>
                </a:extLst>
              </p:cNvPr>
              <p:cNvSpPr/>
              <p:nvPr/>
            </p:nvSpPr>
            <p:spPr>
              <a:xfrm>
                <a:off x="6333688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5D9A83A-161E-4299-851E-304C20A56DEA}"/>
                  </a:ext>
                </a:extLst>
              </p:cNvPr>
              <p:cNvSpPr/>
              <p:nvPr/>
            </p:nvSpPr>
            <p:spPr>
              <a:xfrm>
                <a:off x="7231310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24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2447CBA-A12F-4FDB-98B3-669835AE0622}"/>
                  </a:ext>
                </a:extLst>
              </p:cNvPr>
              <p:cNvSpPr/>
              <p:nvPr/>
            </p:nvSpPr>
            <p:spPr>
              <a:xfrm>
                <a:off x="3640822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7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38D2BA0-A319-4486-87C8-555122A1A635}"/>
                  </a:ext>
                </a:extLst>
              </p:cNvPr>
              <p:cNvSpPr/>
              <p:nvPr/>
            </p:nvSpPr>
            <p:spPr>
              <a:xfrm>
                <a:off x="4538444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A9BE7A4-42E3-421A-9E4B-154DF12C2AAF}"/>
                  </a:ext>
                </a:extLst>
              </p:cNvPr>
              <p:cNvSpPr/>
              <p:nvPr/>
            </p:nvSpPr>
            <p:spPr>
              <a:xfrm>
                <a:off x="5436066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ABD78D0-407E-4D52-BB46-F23E9282DA74}"/>
                  </a:ext>
                </a:extLst>
              </p:cNvPr>
              <p:cNvSpPr/>
              <p:nvPr/>
            </p:nvSpPr>
            <p:spPr>
              <a:xfrm>
                <a:off x="6333688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0D4D5A9-4FAD-43C1-9034-7C8E20A336D8}"/>
                  </a:ext>
                </a:extLst>
              </p:cNvPr>
              <p:cNvSpPr/>
              <p:nvPr/>
            </p:nvSpPr>
            <p:spPr>
              <a:xfrm>
                <a:off x="7231310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3782951-204F-4B6E-816B-E48D3A20C742}"/>
                  </a:ext>
                </a:extLst>
              </p:cNvPr>
              <p:cNvSpPr/>
              <p:nvPr/>
            </p:nvSpPr>
            <p:spPr>
              <a:xfrm>
                <a:off x="3640822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9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0D9FCC0-8ED7-4021-8C24-A554C73E2F1E}"/>
                  </a:ext>
                </a:extLst>
              </p:cNvPr>
              <p:cNvSpPr/>
              <p:nvPr/>
            </p:nvSpPr>
            <p:spPr>
              <a:xfrm>
                <a:off x="4538444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8DA8A64-5665-4118-ACCE-738068455F7D}"/>
                  </a:ext>
                </a:extLst>
              </p:cNvPr>
              <p:cNvSpPr/>
              <p:nvPr/>
            </p:nvSpPr>
            <p:spPr>
              <a:xfrm>
                <a:off x="5436066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3EB3F61-2102-4AF9-8548-5E335EE33DD4}"/>
                  </a:ext>
                </a:extLst>
              </p:cNvPr>
              <p:cNvSpPr/>
              <p:nvPr/>
            </p:nvSpPr>
            <p:spPr>
              <a:xfrm>
                <a:off x="6333688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E5E895E-48AE-426F-80CB-ABB73987992B}"/>
                  </a:ext>
                </a:extLst>
              </p:cNvPr>
              <p:cNvSpPr/>
              <p:nvPr/>
            </p:nvSpPr>
            <p:spPr>
              <a:xfrm>
                <a:off x="7231310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3021F4E-BFEA-49A7-98E2-68301D60CC11}"/>
                </a:ext>
              </a:extLst>
            </p:cNvPr>
            <p:cNvCxnSpPr>
              <a:cxnSpLocks/>
            </p:cNvCxnSpPr>
            <p:nvPr/>
          </p:nvCxnSpPr>
          <p:spPr>
            <a:xfrm>
              <a:off x="3235692" y="1960155"/>
              <a:ext cx="5545122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6FE285D-B745-4B63-A319-9F90F58287D8}"/>
                </a:ext>
              </a:extLst>
            </p:cNvPr>
            <p:cNvCxnSpPr>
              <a:cxnSpLocks/>
            </p:cNvCxnSpPr>
            <p:nvPr/>
          </p:nvCxnSpPr>
          <p:spPr>
            <a:xfrm>
              <a:off x="4344716" y="931665"/>
              <a:ext cx="1" cy="5142451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A8C9267E-D5F2-4E90-992C-6F3F767E3E9A}"/>
              </a:ext>
            </a:extLst>
          </p:cNvPr>
          <p:cNvSpPr/>
          <p:nvPr/>
        </p:nvSpPr>
        <p:spPr>
          <a:xfrm>
            <a:off x="208062" y="190976"/>
            <a:ext cx="932872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3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5DD25C4-29F4-46C1-A770-698105DF935B}"/>
              </a:ext>
            </a:extLst>
          </p:cNvPr>
          <p:cNvSpPr txBox="1"/>
          <p:nvPr/>
        </p:nvSpPr>
        <p:spPr>
          <a:xfrm>
            <a:off x="0" y="6615113"/>
            <a:ext cx="1912938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1463819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E3A7E855-3F69-4FCA-BBFC-F08C224A4DD2}"/>
              </a:ext>
            </a:extLst>
          </p:cNvPr>
          <p:cNvGrpSpPr/>
          <p:nvPr/>
        </p:nvGrpSpPr>
        <p:grpSpPr>
          <a:xfrm>
            <a:off x="3235692" y="931665"/>
            <a:ext cx="5545123" cy="5142451"/>
            <a:chOff x="3235692" y="931665"/>
            <a:chExt cx="5545123" cy="514245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0BF0695-BA31-4BFB-869B-9638264DA2AA}"/>
                </a:ext>
              </a:extLst>
            </p:cNvPr>
            <p:cNvGrpSpPr/>
            <p:nvPr/>
          </p:nvGrpSpPr>
          <p:grpSpPr>
            <a:xfrm>
              <a:off x="3235692" y="931665"/>
              <a:ext cx="5545123" cy="5142451"/>
              <a:chOff x="3640822" y="1065402"/>
              <a:chExt cx="4488110" cy="4194495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F152644-3FA9-4528-B57B-EA75D6B50F2C}"/>
                  </a:ext>
                </a:extLst>
              </p:cNvPr>
              <p:cNvSpPr/>
              <p:nvPr/>
            </p:nvSpPr>
            <p:spPr>
              <a:xfrm>
                <a:off x="3640822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202B4EB-A033-44F2-91F9-4AF511D26965}"/>
                  </a:ext>
                </a:extLst>
              </p:cNvPr>
              <p:cNvSpPr/>
              <p:nvPr/>
            </p:nvSpPr>
            <p:spPr>
              <a:xfrm>
                <a:off x="4538444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F695398-9CD4-4E84-971C-DCBF371C2109}"/>
                  </a:ext>
                </a:extLst>
              </p:cNvPr>
              <p:cNvSpPr/>
              <p:nvPr/>
            </p:nvSpPr>
            <p:spPr>
              <a:xfrm>
                <a:off x="5436066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6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0FB1AB6-A3F0-4CF9-B829-9ADE0764AE89}"/>
                  </a:ext>
                </a:extLst>
              </p:cNvPr>
              <p:cNvSpPr/>
              <p:nvPr/>
            </p:nvSpPr>
            <p:spPr>
              <a:xfrm>
                <a:off x="6333688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2E6199B-66B9-4417-AA85-97F0225196E7}"/>
                  </a:ext>
                </a:extLst>
              </p:cNvPr>
              <p:cNvSpPr/>
              <p:nvPr/>
            </p:nvSpPr>
            <p:spPr>
              <a:xfrm>
                <a:off x="7231310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5463572-E2AD-46D2-B992-969CBE81BB06}"/>
                  </a:ext>
                </a:extLst>
              </p:cNvPr>
              <p:cNvSpPr/>
              <p:nvPr/>
            </p:nvSpPr>
            <p:spPr>
              <a:xfrm>
                <a:off x="3640822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4695EE1-6964-4A73-9EFD-E15C25A03380}"/>
                  </a:ext>
                </a:extLst>
              </p:cNvPr>
              <p:cNvSpPr/>
              <p:nvPr/>
            </p:nvSpPr>
            <p:spPr>
              <a:xfrm>
                <a:off x="4538444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20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1ABC025-3002-420F-B13F-20453BEE8DC5}"/>
                  </a:ext>
                </a:extLst>
              </p:cNvPr>
              <p:cNvSpPr/>
              <p:nvPr/>
            </p:nvSpPr>
            <p:spPr>
              <a:xfrm>
                <a:off x="5436066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24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F62D48A-DDFA-448D-8A67-674BF9CFBDCA}"/>
                  </a:ext>
                </a:extLst>
              </p:cNvPr>
              <p:cNvSpPr/>
              <p:nvPr/>
            </p:nvSpPr>
            <p:spPr>
              <a:xfrm>
                <a:off x="6333688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8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42BE08C-E472-4F1D-A001-7B4728BF37FB}"/>
                  </a:ext>
                </a:extLst>
              </p:cNvPr>
              <p:cNvSpPr/>
              <p:nvPr/>
            </p:nvSpPr>
            <p:spPr>
              <a:xfrm>
                <a:off x="7231310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12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E9CCD70-C886-4408-A05A-0B6DBCE175D6}"/>
                  </a:ext>
                </a:extLst>
              </p:cNvPr>
              <p:cNvSpPr/>
              <p:nvPr/>
            </p:nvSpPr>
            <p:spPr>
              <a:xfrm>
                <a:off x="3640822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8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396BE36-63A2-461B-AE34-0194BEDA6B9E}"/>
                  </a:ext>
                </a:extLst>
              </p:cNvPr>
              <p:cNvSpPr/>
              <p:nvPr/>
            </p:nvSpPr>
            <p:spPr>
              <a:xfrm>
                <a:off x="4538444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40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AC54845-FF5C-497B-9837-50729B61A4B6}"/>
                  </a:ext>
                </a:extLst>
              </p:cNvPr>
              <p:cNvSpPr/>
              <p:nvPr/>
            </p:nvSpPr>
            <p:spPr>
              <a:xfrm>
                <a:off x="5436066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48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43F7654-E734-43AF-B185-CF7CA52D1C3B}"/>
                  </a:ext>
                </a:extLst>
              </p:cNvPr>
              <p:cNvSpPr/>
              <p:nvPr/>
            </p:nvSpPr>
            <p:spPr>
              <a:xfrm>
                <a:off x="6333688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16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5D9A83A-161E-4299-851E-304C20A56DEA}"/>
                  </a:ext>
                </a:extLst>
              </p:cNvPr>
              <p:cNvSpPr/>
              <p:nvPr/>
            </p:nvSpPr>
            <p:spPr>
              <a:xfrm>
                <a:off x="7231310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24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2447CBA-A12F-4FDB-98B3-669835AE0622}"/>
                  </a:ext>
                </a:extLst>
              </p:cNvPr>
              <p:cNvSpPr/>
              <p:nvPr/>
            </p:nvSpPr>
            <p:spPr>
              <a:xfrm>
                <a:off x="3640822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7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38D2BA0-A319-4486-87C8-555122A1A635}"/>
                  </a:ext>
                </a:extLst>
              </p:cNvPr>
              <p:cNvSpPr/>
              <p:nvPr/>
            </p:nvSpPr>
            <p:spPr>
              <a:xfrm>
                <a:off x="4538444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35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A9BE7A4-42E3-421A-9E4B-154DF12C2AAF}"/>
                  </a:ext>
                </a:extLst>
              </p:cNvPr>
              <p:cNvSpPr/>
              <p:nvPr/>
            </p:nvSpPr>
            <p:spPr>
              <a:xfrm>
                <a:off x="5436066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42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ABD78D0-407E-4D52-BB46-F23E9282DA74}"/>
                  </a:ext>
                </a:extLst>
              </p:cNvPr>
              <p:cNvSpPr/>
              <p:nvPr/>
            </p:nvSpPr>
            <p:spPr>
              <a:xfrm>
                <a:off x="6333688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14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0D4D5A9-4FAD-43C1-9034-7C8E20A336D8}"/>
                  </a:ext>
                </a:extLst>
              </p:cNvPr>
              <p:cNvSpPr/>
              <p:nvPr/>
            </p:nvSpPr>
            <p:spPr>
              <a:xfrm>
                <a:off x="7231310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21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3782951-204F-4B6E-816B-E48D3A20C742}"/>
                  </a:ext>
                </a:extLst>
              </p:cNvPr>
              <p:cNvSpPr/>
              <p:nvPr/>
            </p:nvSpPr>
            <p:spPr>
              <a:xfrm>
                <a:off x="3640822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9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0D9FCC0-8ED7-4021-8C24-A554C73E2F1E}"/>
                  </a:ext>
                </a:extLst>
              </p:cNvPr>
              <p:cNvSpPr/>
              <p:nvPr/>
            </p:nvSpPr>
            <p:spPr>
              <a:xfrm>
                <a:off x="4538444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45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8DA8A64-5665-4118-ACCE-738068455F7D}"/>
                  </a:ext>
                </a:extLst>
              </p:cNvPr>
              <p:cNvSpPr/>
              <p:nvPr/>
            </p:nvSpPr>
            <p:spPr>
              <a:xfrm>
                <a:off x="5436066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54</a:t>
                </a: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3EB3F61-2102-4AF9-8548-5E335EE33DD4}"/>
                  </a:ext>
                </a:extLst>
              </p:cNvPr>
              <p:cNvSpPr/>
              <p:nvPr/>
            </p:nvSpPr>
            <p:spPr>
              <a:xfrm>
                <a:off x="6333688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18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E5E895E-48AE-426F-80CB-ABB73987992B}"/>
                  </a:ext>
                </a:extLst>
              </p:cNvPr>
              <p:cNvSpPr/>
              <p:nvPr/>
            </p:nvSpPr>
            <p:spPr>
              <a:xfrm>
                <a:off x="7231310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rgbClr val="FF0000"/>
                    </a:solidFill>
                  </a:rPr>
                  <a:t>27</a:t>
                </a:r>
              </a:p>
            </p:txBody>
          </p:sp>
        </p:grp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3021F4E-BFEA-49A7-98E2-68301D60CC11}"/>
                </a:ext>
              </a:extLst>
            </p:cNvPr>
            <p:cNvCxnSpPr>
              <a:cxnSpLocks/>
            </p:cNvCxnSpPr>
            <p:nvPr/>
          </p:nvCxnSpPr>
          <p:spPr>
            <a:xfrm>
              <a:off x="3235692" y="1960155"/>
              <a:ext cx="5545122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6FE285D-B745-4B63-A319-9F90F58287D8}"/>
                </a:ext>
              </a:extLst>
            </p:cNvPr>
            <p:cNvCxnSpPr>
              <a:cxnSpLocks/>
            </p:cNvCxnSpPr>
            <p:nvPr/>
          </p:nvCxnSpPr>
          <p:spPr>
            <a:xfrm>
              <a:off x="4344716" y="931665"/>
              <a:ext cx="1" cy="5142451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A8C9267E-D5F2-4E90-992C-6F3F767E3E9A}"/>
              </a:ext>
            </a:extLst>
          </p:cNvPr>
          <p:cNvSpPr/>
          <p:nvPr/>
        </p:nvSpPr>
        <p:spPr>
          <a:xfrm>
            <a:off x="208062" y="190976"/>
            <a:ext cx="932872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3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2188E309-9376-4D2C-9BD2-A59C9BB79F1F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4149557-018B-47B1-9FD3-8376A5B68F58}"/>
              </a:ext>
            </a:extLst>
          </p:cNvPr>
          <p:cNvSpPr txBox="1"/>
          <p:nvPr/>
        </p:nvSpPr>
        <p:spPr>
          <a:xfrm>
            <a:off x="0" y="6615113"/>
            <a:ext cx="1912938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3932037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E3A7E855-3F69-4FCA-BBFC-F08C224A4DD2}"/>
              </a:ext>
            </a:extLst>
          </p:cNvPr>
          <p:cNvGrpSpPr/>
          <p:nvPr/>
        </p:nvGrpSpPr>
        <p:grpSpPr>
          <a:xfrm>
            <a:off x="3235692" y="931665"/>
            <a:ext cx="5545123" cy="5142451"/>
            <a:chOff x="3235692" y="931665"/>
            <a:chExt cx="5545123" cy="514245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0BF0695-BA31-4BFB-869B-9638264DA2AA}"/>
                </a:ext>
              </a:extLst>
            </p:cNvPr>
            <p:cNvGrpSpPr/>
            <p:nvPr/>
          </p:nvGrpSpPr>
          <p:grpSpPr>
            <a:xfrm>
              <a:off x="3235692" y="931665"/>
              <a:ext cx="5545123" cy="5142451"/>
              <a:chOff x="3640822" y="1065402"/>
              <a:chExt cx="4488110" cy="4194495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F152644-3FA9-4528-B57B-EA75D6B50F2C}"/>
                  </a:ext>
                </a:extLst>
              </p:cNvPr>
              <p:cNvSpPr/>
              <p:nvPr/>
            </p:nvSpPr>
            <p:spPr>
              <a:xfrm>
                <a:off x="3640822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202B4EB-A033-44F2-91F9-4AF511D26965}"/>
                  </a:ext>
                </a:extLst>
              </p:cNvPr>
              <p:cNvSpPr/>
              <p:nvPr/>
            </p:nvSpPr>
            <p:spPr>
              <a:xfrm>
                <a:off x="4538444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9</a:t>
                </a: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F695398-9CD4-4E84-971C-DCBF371C2109}"/>
                  </a:ext>
                </a:extLst>
              </p:cNvPr>
              <p:cNvSpPr/>
              <p:nvPr/>
            </p:nvSpPr>
            <p:spPr>
              <a:xfrm>
                <a:off x="5436066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0FB1AB6-A3F0-4CF9-B829-9ADE0764AE89}"/>
                  </a:ext>
                </a:extLst>
              </p:cNvPr>
              <p:cNvSpPr/>
              <p:nvPr/>
            </p:nvSpPr>
            <p:spPr>
              <a:xfrm>
                <a:off x="6333688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2E6199B-66B9-4417-AA85-97F0225196E7}"/>
                  </a:ext>
                </a:extLst>
              </p:cNvPr>
              <p:cNvSpPr/>
              <p:nvPr/>
            </p:nvSpPr>
            <p:spPr>
              <a:xfrm>
                <a:off x="7231310" y="1065402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5463572-E2AD-46D2-B992-969CBE81BB06}"/>
                  </a:ext>
                </a:extLst>
              </p:cNvPr>
              <p:cNvSpPr/>
              <p:nvPr/>
            </p:nvSpPr>
            <p:spPr>
              <a:xfrm>
                <a:off x="3640822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4695EE1-6964-4A73-9EFD-E15C25A03380}"/>
                  </a:ext>
                </a:extLst>
              </p:cNvPr>
              <p:cNvSpPr/>
              <p:nvPr/>
            </p:nvSpPr>
            <p:spPr>
              <a:xfrm>
                <a:off x="4538444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1ABC025-3002-420F-B13F-20453BEE8DC5}"/>
                  </a:ext>
                </a:extLst>
              </p:cNvPr>
              <p:cNvSpPr/>
              <p:nvPr/>
            </p:nvSpPr>
            <p:spPr>
              <a:xfrm>
                <a:off x="5436066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F62D48A-DDFA-448D-8A67-674BF9CFBDCA}"/>
                  </a:ext>
                </a:extLst>
              </p:cNvPr>
              <p:cNvSpPr/>
              <p:nvPr/>
            </p:nvSpPr>
            <p:spPr>
              <a:xfrm>
                <a:off x="6333688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42BE08C-E472-4F1D-A001-7B4728BF37FB}"/>
                  </a:ext>
                </a:extLst>
              </p:cNvPr>
              <p:cNvSpPr/>
              <p:nvPr/>
            </p:nvSpPr>
            <p:spPr>
              <a:xfrm>
                <a:off x="7231310" y="1904301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E9CCD70-C886-4408-A05A-0B6DBCE175D6}"/>
                  </a:ext>
                </a:extLst>
              </p:cNvPr>
              <p:cNvSpPr/>
              <p:nvPr/>
            </p:nvSpPr>
            <p:spPr>
              <a:xfrm>
                <a:off x="3640822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396BE36-63A2-461B-AE34-0194BEDA6B9E}"/>
                  </a:ext>
                </a:extLst>
              </p:cNvPr>
              <p:cNvSpPr/>
              <p:nvPr/>
            </p:nvSpPr>
            <p:spPr>
              <a:xfrm>
                <a:off x="4538444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AC54845-FF5C-497B-9837-50729B61A4B6}"/>
                  </a:ext>
                </a:extLst>
              </p:cNvPr>
              <p:cNvSpPr/>
              <p:nvPr/>
            </p:nvSpPr>
            <p:spPr>
              <a:xfrm>
                <a:off x="5436066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43F7654-E734-43AF-B185-CF7CA52D1C3B}"/>
                  </a:ext>
                </a:extLst>
              </p:cNvPr>
              <p:cNvSpPr/>
              <p:nvPr/>
            </p:nvSpPr>
            <p:spPr>
              <a:xfrm>
                <a:off x="6333688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21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5D9A83A-161E-4299-851E-304C20A56DEA}"/>
                  </a:ext>
                </a:extLst>
              </p:cNvPr>
              <p:cNvSpPr/>
              <p:nvPr/>
            </p:nvSpPr>
            <p:spPr>
              <a:xfrm>
                <a:off x="7231310" y="2743200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2447CBA-A12F-4FDB-98B3-669835AE0622}"/>
                  </a:ext>
                </a:extLst>
              </p:cNvPr>
              <p:cNvSpPr/>
              <p:nvPr/>
            </p:nvSpPr>
            <p:spPr>
              <a:xfrm>
                <a:off x="3640822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6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38D2BA0-A319-4486-87C8-555122A1A635}"/>
                  </a:ext>
                </a:extLst>
              </p:cNvPr>
              <p:cNvSpPr/>
              <p:nvPr/>
            </p:nvSpPr>
            <p:spPr>
              <a:xfrm>
                <a:off x="4538444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A9BE7A4-42E3-421A-9E4B-154DF12C2AAF}"/>
                  </a:ext>
                </a:extLst>
              </p:cNvPr>
              <p:cNvSpPr/>
              <p:nvPr/>
            </p:nvSpPr>
            <p:spPr>
              <a:xfrm>
                <a:off x="5436066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ABD78D0-407E-4D52-BB46-F23E9282DA74}"/>
                  </a:ext>
                </a:extLst>
              </p:cNvPr>
              <p:cNvSpPr/>
              <p:nvPr/>
            </p:nvSpPr>
            <p:spPr>
              <a:xfrm>
                <a:off x="6333688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0D4D5A9-4FAD-43C1-9034-7C8E20A336D8}"/>
                  </a:ext>
                </a:extLst>
              </p:cNvPr>
              <p:cNvSpPr/>
              <p:nvPr/>
            </p:nvSpPr>
            <p:spPr>
              <a:xfrm>
                <a:off x="7231310" y="3582099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3782951-204F-4B6E-816B-E48D3A20C742}"/>
                  </a:ext>
                </a:extLst>
              </p:cNvPr>
              <p:cNvSpPr/>
              <p:nvPr/>
            </p:nvSpPr>
            <p:spPr>
              <a:xfrm>
                <a:off x="3640822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8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0D9FCC0-8ED7-4021-8C24-A554C73E2F1E}"/>
                  </a:ext>
                </a:extLst>
              </p:cNvPr>
              <p:cNvSpPr/>
              <p:nvPr/>
            </p:nvSpPr>
            <p:spPr>
              <a:xfrm>
                <a:off x="4538444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8DA8A64-5665-4118-ACCE-738068455F7D}"/>
                  </a:ext>
                </a:extLst>
              </p:cNvPr>
              <p:cNvSpPr/>
              <p:nvPr/>
            </p:nvSpPr>
            <p:spPr>
              <a:xfrm>
                <a:off x="5436066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3EB3F61-2102-4AF9-8548-5E335EE33DD4}"/>
                  </a:ext>
                </a:extLst>
              </p:cNvPr>
              <p:cNvSpPr/>
              <p:nvPr/>
            </p:nvSpPr>
            <p:spPr>
              <a:xfrm>
                <a:off x="6333688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5400" dirty="0">
                    <a:solidFill>
                      <a:schemeClr val="tx1"/>
                    </a:solidFill>
                  </a:rPr>
                  <a:t>56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E5E895E-48AE-426F-80CB-ABB73987992B}"/>
                  </a:ext>
                </a:extLst>
              </p:cNvPr>
              <p:cNvSpPr/>
              <p:nvPr/>
            </p:nvSpPr>
            <p:spPr>
              <a:xfrm>
                <a:off x="7231310" y="4420998"/>
                <a:ext cx="897622" cy="83889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40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3021F4E-BFEA-49A7-98E2-68301D60CC11}"/>
                </a:ext>
              </a:extLst>
            </p:cNvPr>
            <p:cNvCxnSpPr>
              <a:cxnSpLocks/>
            </p:cNvCxnSpPr>
            <p:nvPr/>
          </p:nvCxnSpPr>
          <p:spPr>
            <a:xfrm>
              <a:off x="3235692" y="1960155"/>
              <a:ext cx="5545122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6FE285D-B745-4B63-A319-9F90F58287D8}"/>
                </a:ext>
              </a:extLst>
            </p:cNvPr>
            <p:cNvCxnSpPr>
              <a:cxnSpLocks/>
            </p:cNvCxnSpPr>
            <p:nvPr/>
          </p:nvCxnSpPr>
          <p:spPr>
            <a:xfrm>
              <a:off x="4344716" y="931665"/>
              <a:ext cx="1" cy="5142451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3B295372-4C6A-4054-AF84-1384CD635184}"/>
              </a:ext>
            </a:extLst>
          </p:cNvPr>
          <p:cNvSpPr/>
          <p:nvPr/>
        </p:nvSpPr>
        <p:spPr>
          <a:xfrm>
            <a:off x="208062" y="190976"/>
            <a:ext cx="932872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285384A-0000-4D4E-B86E-BDE91F3316FF}"/>
              </a:ext>
            </a:extLst>
          </p:cNvPr>
          <p:cNvSpPr txBox="1"/>
          <p:nvPr/>
        </p:nvSpPr>
        <p:spPr>
          <a:xfrm>
            <a:off x="0" y="6615113"/>
            <a:ext cx="1912938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2850905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625</Words>
  <Application>Microsoft Office PowerPoint</Application>
  <PresentationFormat>Widescreen</PresentationFormat>
  <Paragraphs>394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Multiplication puzzles</vt:lpstr>
      <vt:lpstr>Instructions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Multiplication puzzles</dc:title>
  <dc:creator>Paul Gibbs</dc:creator>
  <cp:lastModifiedBy>Paul Gibbs</cp:lastModifiedBy>
  <cp:revision>6</cp:revision>
  <dcterms:created xsi:type="dcterms:W3CDTF">2019-02-07T14:29:11Z</dcterms:created>
  <dcterms:modified xsi:type="dcterms:W3CDTF">2019-02-07T15:57:31Z</dcterms:modified>
</cp:coreProperties>
</file>